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41"/>
  </p:notesMasterIdLst>
  <p:handoutMasterIdLst>
    <p:handoutMasterId r:id="rId42"/>
  </p:handoutMasterIdLst>
  <p:sldIdLst>
    <p:sldId id="336"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9" r:id="rId33"/>
    <p:sldId id="330" r:id="rId34"/>
    <p:sldId id="331" r:id="rId35"/>
    <p:sldId id="340" r:id="rId36"/>
    <p:sldId id="332" r:id="rId37"/>
    <p:sldId id="337" r:id="rId38"/>
    <p:sldId id="333" r:id="rId39"/>
    <p:sldId id="334" r:id="rId40"/>
  </p:sldIdLst>
  <p:sldSz cx="9144000" cy="6858000" type="screen4x3"/>
  <p:notesSz cx="7099300" cy="10234613"/>
  <p:defaultTextStyle>
    <a:defPPr>
      <a:defRPr lang="en-US"/>
    </a:defPPr>
    <a:lvl1pPr algn="ctr" rtl="0" eaLnBrk="0" fontAlgn="base" hangingPunct="0">
      <a:spcBef>
        <a:spcPct val="50000"/>
      </a:spcBef>
      <a:spcAft>
        <a:spcPct val="0"/>
      </a:spcAft>
      <a:defRPr kern="1200">
        <a:solidFill>
          <a:schemeClr val="tx1"/>
        </a:solidFill>
        <a:latin typeface="Tahoma" charset="0"/>
        <a:ea typeface="+mn-ea"/>
        <a:cs typeface="+mn-cs"/>
      </a:defRPr>
    </a:lvl1pPr>
    <a:lvl2pPr marL="457200" algn="ctr" rtl="0" eaLnBrk="0" fontAlgn="base" hangingPunct="0">
      <a:spcBef>
        <a:spcPct val="50000"/>
      </a:spcBef>
      <a:spcAft>
        <a:spcPct val="0"/>
      </a:spcAft>
      <a:defRPr kern="1200">
        <a:solidFill>
          <a:schemeClr val="tx1"/>
        </a:solidFill>
        <a:latin typeface="Tahoma" charset="0"/>
        <a:ea typeface="+mn-ea"/>
        <a:cs typeface="+mn-cs"/>
      </a:defRPr>
    </a:lvl2pPr>
    <a:lvl3pPr marL="914400" algn="ctr" rtl="0" eaLnBrk="0" fontAlgn="base" hangingPunct="0">
      <a:spcBef>
        <a:spcPct val="50000"/>
      </a:spcBef>
      <a:spcAft>
        <a:spcPct val="0"/>
      </a:spcAft>
      <a:defRPr kern="1200">
        <a:solidFill>
          <a:schemeClr val="tx1"/>
        </a:solidFill>
        <a:latin typeface="Tahoma" charset="0"/>
        <a:ea typeface="+mn-ea"/>
        <a:cs typeface="+mn-cs"/>
      </a:defRPr>
    </a:lvl3pPr>
    <a:lvl4pPr marL="1371600" algn="ctr" rtl="0" eaLnBrk="0" fontAlgn="base" hangingPunct="0">
      <a:spcBef>
        <a:spcPct val="50000"/>
      </a:spcBef>
      <a:spcAft>
        <a:spcPct val="0"/>
      </a:spcAft>
      <a:defRPr kern="1200">
        <a:solidFill>
          <a:schemeClr val="tx1"/>
        </a:solidFill>
        <a:latin typeface="Tahoma" charset="0"/>
        <a:ea typeface="+mn-ea"/>
        <a:cs typeface="+mn-cs"/>
      </a:defRPr>
    </a:lvl4pPr>
    <a:lvl5pPr marL="1828800" algn="ctr" rtl="0" eaLnBrk="0" fontAlgn="base" hangingPunct="0">
      <a:spcBef>
        <a:spcPct val="5000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00"/>
    <a:srgbClr val="99FFCC"/>
    <a:srgbClr val="336600"/>
    <a:srgbClr val="009900"/>
    <a:srgbClr val="66FF33"/>
    <a:srgbClr val="FF0066"/>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650" autoAdjust="0"/>
    <p:restoredTop sz="65932" autoAdjust="0"/>
  </p:normalViewPr>
  <p:slideViewPr>
    <p:cSldViewPr>
      <p:cViewPr varScale="1">
        <p:scale>
          <a:sx n="69" d="100"/>
          <a:sy n="69" d="100"/>
        </p:scale>
        <p:origin x="-7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338"/>
    </p:cViewPr>
  </p:sorterViewPr>
  <p:notesViewPr>
    <p:cSldViewPr>
      <p:cViewPr>
        <p:scale>
          <a:sx n="100" d="100"/>
          <a:sy n="100" d="100"/>
        </p:scale>
        <p:origin x="-708" y="-7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94038" cy="4778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l" defTabSz="965200">
              <a:spcBef>
                <a:spcPct val="0"/>
              </a:spcBef>
              <a:defRPr sz="1300">
                <a:latin typeface="Times New Roman" pitchFamily="18" charset="0"/>
              </a:defRPr>
            </a:lvl1pPr>
          </a:lstStyle>
          <a:p>
            <a:pPr>
              <a:defRPr/>
            </a:pPr>
            <a:endParaRPr lang="en-US"/>
          </a:p>
        </p:txBody>
      </p:sp>
      <p:sp>
        <p:nvSpPr>
          <p:cNvPr id="99331" name="Rectangle 3"/>
          <p:cNvSpPr>
            <a:spLocks noGrp="1" noChangeArrowheads="1"/>
          </p:cNvSpPr>
          <p:nvPr>
            <p:ph type="dt" sz="quarter" idx="1"/>
          </p:nvPr>
        </p:nvSpPr>
        <p:spPr bwMode="auto">
          <a:xfrm>
            <a:off x="3989388" y="0"/>
            <a:ext cx="3092450" cy="4778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spcBef>
                <a:spcPct val="0"/>
              </a:spcBef>
              <a:defRPr sz="1300">
                <a:latin typeface="Times New Roman" pitchFamily="18" charset="0"/>
              </a:defRPr>
            </a:lvl1pPr>
          </a:lstStyle>
          <a:p>
            <a:pPr>
              <a:defRPr/>
            </a:pPr>
            <a:endParaRPr lang="en-US"/>
          </a:p>
        </p:txBody>
      </p:sp>
      <p:sp>
        <p:nvSpPr>
          <p:cNvPr id="99332" name="Rectangle 4"/>
          <p:cNvSpPr>
            <a:spLocks noGrp="1" noChangeArrowheads="1"/>
          </p:cNvSpPr>
          <p:nvPr>
            <p:ph type="ftr" sz="quarter" idx="2"/>
          </p:nvPr>
        </p:nvSpPr>
        <p:spPr bwMode="auto">
          <a:xfrm>
            <a:off x="0" y="9729788"/>
            <a:ext cx="3094038" cy="477837"/>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l" defTabSz="965200">
              <a:spcBef>
                <a:spcPct val="0"/>
              </a:spcBef>
              <a:defRPr sz="1300">
                <a:latin typeface="Times New Roman" pitchFamily="18" charset="0"/>
              </a:defRPr>
            </a:lvl1pPr>
          </a:lstStyle>
          <a:p>
            <a:pPr>
              <a:defRPr/>
            </a:pPr>
            <a:endParaRPr lang="en-US"/>
          </a:p>
        </p:txBody>
      </p:sp>
      <p:sp>
        <p:nvSpPr>
          <p:cNvPr id="99333" name="Rectangle 5"/>
          <p:cNvSpPr>
            <a:spLocks noGrp="1" noChangeArrowheads="1"/>
          </p:cNvSpPr>
          <p:nvPr>
            <p:ph type="sldNum" sz="quarter" idx="3"/>
          </p:nvPr>
        </p:nvSpPr>
        <p:spPr bwMode="auto">
          <a:xfrm>
            <a:off x="3989388" y="9729788"/>
            <a:ext cx="3092450" cy="477837"/>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spcBef>
                <a:spcPct val="0"/>
              </a:spcBef>
              <a:defRPr sz="1300">
                <a:latin typeface="Times New Roman" pitchFamily="18" charset="0"/>
              </a:defRPr>
            </a:lvl1pPr>
          </a:lstStyle>
          <a:p>
            <a:pPr>
              <a:defRPr/>
            </a:pPr>
            <a:fld id="{1E46A1D2-1945-4C3A-9BBF-C6144C210CC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l" defTabSz="965200">
              <a:spcBef>
                <a:spcPct val="0"/>
              </a:spcBef>
              <a:defRPr sz="1300">
                <a:latin typeface="Times New Roman" pitchFamily="18" charset="0"/>
              </a:defRPr>
            </a:lvl1pPr>
          </a:lstStyle>
          <a:p>
            <a:pPr>
              <a:defRPr/>
            </a:pPr>
            <a:endParaRPr lang="en-US"/>
          </a:p>
        </p:txBody>
      </p:sp>
      <p:sp>
        <p:nvSpPr>
          <p:cNvPr id="7987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spcBef>
                <a:spcPct val="0"/>
              </a:spcBef>
              <a:defRPr sz="1300">
                <a:latin typeface="Times New Roman" pitchFamily="18" charset="0"/>
              </a:defRPr>
            </a:lvl1pPr>
          </a:lstStyle>
          <a:p>
            <a:pPr>
              <a:defRPr/>
            </a:pPr>
            <a:endParaRPr lang="en-US"/>
          </a:p>
        </p:txBody>
      </p:sp>
      <p:sp>
        <p:nvSpPr>
          <p:cNvPr id="43012" name="Rectangle 4"/>
          <p:cNvSpPr>
            <a:spLocks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l" defTabSz="965200">
              <a:spcBef>
                <a:spcPct val="0"/>
              </a:spcBef>
              <a:defRPr sz="1300">
                <a:latin typeface="Times New Roman" pitchFamily="18" charset="0"/>
              </a:defRPr>
            </a:lvl1pPr>
          </a:lstStyle>
          <a:p>
            <a:pPr>
              <a:defRPr/>
            </a:pPr>
            <a:endParaRPr lang="en-US"/>
          </a:p>
        </p:txBody>
      </p:sp>
      <p:sp>
        <p:nvSpPr>
          <p:cNvPr id="7987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spcBef>
                <a:spcPct val="0"/>
              </a:spcBef>
              <a:defRPr sz="1300">
                <a:latin typeface="Times New Roman" pitchFamily="18" charset="0"/>
              </a:defRPr>
            </a:lvl1pPr>
          </a:lstStyle>
          <a:p>
            <a:pPr>
              <a:defRPr/>
            </a:pPr>
            <a:fld id="{B90FFF0B-3A61-4B29-A5A8-7FC952C7478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D7E8ACE-1428-44E6-8954-DFAB0EE357BE}" type="slidenum">
              <a:rPr lang="en-US" smtClean="0"/>
              <a:pPr/>
              <a:t>1</a:t>
            </a:fld>
            <a:endParaRPr lang="en-US" smtClean="0"/>
          </a:p>
        </p:txBody>
      </p:sp>
      <p:sp>
        <p:nvSpPr>
          <p:cNvPr id="44035" name="Rectangle 2"/>
          <p:cNvSpPr>
            <a:spLocks noChangeArrowheads="1" noTextEdit="1"/>
          </p:cNvSpPr>
          <p:nvPr>
            <p:ph type="sldImg"/>
          </p:nvPr>
        </p:nvSpPr>
        <p:spPr>
          <a:xfrm>
            <a:off x="990600" y="768350"/>
            <a:ext cx="5116513" cy="3836988"/>
          </a:xfrm>
          <a:solidFill>
            <a:srgbClr val="FFFFFF"/>
          </a:solidFill>
          <a:ln/>
        </p:spPr>
      </p:sp>
      <p:sp>
        <p:nvSpPr>
          <p:cNvPr id="44036" name="Rectangle 3"/>
          <p:cNvSpPr>
            <a:spLocks noChangeArrowheads="1"/>
          </p:cNvSpPr>
          <p:nvPr>
            <p:ph type="body" idx="1"/>
          </p:nvPr>
        </p:nvSpPr>
        <p:spPr>
          <a:xfrm>
            <a:off x="946150" y="4860925"/>
            <a:ext cx="5205413" cy="4605338"/>
          </a:xfrm>
          <a:noFill/>
          <a:ln/>
        </p:spPr>
        <p:txBody>
          <a:bodyPr wrap="none" lIns="96113" tIns="48056" rIns="96113" bIns="48056" anchor="ctr"/>
          <a:lstStyle/>
          <a:p>
            <a:pPr eaLnBrk="1" hangingPunct="1"/>
            <a:endParaRPr lang="ca-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8756E45-93E0-4772-B5BF-C0E12DAFA153}" type="slidenum">
              <a:rPr lang="en-US" smtClean="0"/>
              <a:pPr/>
              <a:t>17</a:t>
            </a:fld>
            <a:endParaRPr lang="en-US" smtClean="0"/>
          </a:p>
        </p:txBody>
      </p:sp>
      <p:sp>
        <p:nvSpPr>
          <p:cNvPr id="53251" name="Rectangle 2"/>
          <p:cNvSpPr>
            <a:spLocks noChangeArrowheads="1" noTextEdit="1"/>
          </p:cNvSpPr>
          <p:nvPr>
            <p:ph type="sldImg"/>
          </p:nvPr>
        </p:nvSpPr>
        <p:spPr>
          <a:xfrm>
            <a:off x="990600" y="768350"/>
            <a:ext cx="5118100" cy="3838575"/>
          </a:xfrm>
          <a:ln/>
        </p:spPr>
      </p:sp>
      <p:sp>
        <p:nvSpPr>
          <p:cNvPr id="53252"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52A69ED5-161A-42FE-AAE8-DDC928D0427E}" type="slidenum">
              <a:rPr lang="en-US" smtClean="0"/>
              <a:pPr/>
              <a:t>18</a:t>
            </a:fld>
            <a:endParaRPr lang="en-US" smtClean="0"/>
          </a:p>
        </p:txBody>
      </p:sp>
      <p:sp>
        <p:nvSpPr>
          <p:cNvPr id="54275" name="Rectangle 2"/>
          <p:cNvSpPr>
            <a:spLocks noChangeArrowheads="1" noTextEdit="1"/>
          </p:cNvSpPr>
          <p:nvPr>
            <p:ph type="sldImg"/>
          </p:nvPr>
        </p:nvSpPr>
        <p:spPr>
          <a:xfrm>
            <a:off x="992188" y="768350"/>
            <a:ext cx="5118100" cy="3838575"/>
          </a:xfrm>
          <a:solidFill>
            <a:srgbClr val="FFFFFF"/>
          </a:solidFill>
          <a:ln/>
        </p:spPr>
      </p:sp>
      <p:sp>
        <p:nvSpPr>
          <p:cNvPr id="54276" name="Rectangle 3"/>
          <p:cNvSpPr>
            <a:spLocks noChangeArrowheads="1"/>
          </p:cNvSpPr>
          <p:nvPr>
            <p:ph type="body" idx="1"/>
          </p:nvPr>
        </p:nvSpPr>
        <p:spPr>
          <a:xfrm>
            <a:off x="946150" y="4862513"/>
            <a:ext cx="5207000" cy="4603750"/>
          </a:xfrm>
          <a:noFill/>
          <a:ln/>
        </p:spPr>
        <p:txBody>
          <a:bodyPr wrap="none" anchor="ct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BDAB348-B4F2-4638-BDDB-399DE4E43347}" type="slidenum">
              <a:rPr lang="en-US" smtClean="0"/>
              <a:pPr/>
              <a:t>23</a:t>
            </a:fld>
            <a:endParaRPr lang="en-US" smtClean="0"/>
          </a:p>
        </p:txBody>
      </p:sp>
      <p:sp>
        <p:nvSpPr>
          <p:cNvPr id="55299" name="Rectangle 2"/>
          <p:cNvSpPr>
            <a:spLocks noChangeArrowheads="1" noTextEdit="1"/>
          </p:cNvSpPr>
          <p:nvPr>
            <p:ph type="sldImg"/>
          </p:nvPr>
        </p:nvSpPr>
        <p:spPr>
          <a:xfrm>
            <a:off x="990600" y="768350"/>
            <a:ext cx="5118100" cy="3838575"/>
          </a:xfrm>
          <a:ln/>
        </p:spPr>
      </p:sp>
      <p:sp>
        <p:nvSpPr>
          <p:cNvPr id="55300"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422DBCAE-0C20-4CF1-BDF5-1E77C7130D01}" type="slidenum">
              <a:rPr lang="en-US" smtClean="0"/>
              <a:pPr/>
              <a:t>25</a:t>
            </a:fld>
            <a:endParaRPr lang="en-US" smtClean="0"/>
          </a:p>
        </p:txBody>
      </p:sp>
      <p:sp>
        <p:nvSpPr>
          <p:cNvPr id="56323" name="Rectangle 2"/>
          <p:cNvSpPr>
            <a:spLocks noChangeArrowheads="1" noTextEdit="1"/>
          </p:cNvSpPr>
          <p:nvPr>
            <p:ph type="sldImg"/>
          </p:nvPr>
        </p:nvSpPr>
        <p:spPr>
          <a:xfrm>
            <a:off x="990600" y="768350"/>
            <a:ext cx="5118100" cy="3838575"/>
          </a:xfrm>
          <a:ln/>
        </p:spPr>
      </p:sp>
      <p:sp>
        <p:nvSpPr>
          <p:cNvPr id="56324"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8D576F4-8A9E-45FE-8644-125EE17F658E}" type="slidenum">
              <a:rPr lang="en-US" smtClean="0"/>
              <a:pPr/>
              <a:t>26</a:t>
            </a:fld>
            <a:endParaRPr lang="en-US" smtClean="0"/>
          </a:p>
        </p:txBody>
      </p:sp>
      <p:sp>
        <p:nvSpPr>
          <p:cNvPr id="57347" name="Rectangle 2"/>
          <p:cNvSpPr>
            <a:spLocks noChangeArrowheads="1" noTextEdit="1"/>
          </p:cNvSpPr>
          <p:nvPr>
            <p:ph type="sldImg"/>
          </p:nvPr>
        </p:nvSpPr>
        <p:spPr>
          <a:xfrm>
            <a:off x="992188" y="768350"/>
            <a:ext cx="5118100" cy="3838575"/>
          </a:xfrm>
          <a:solidFill>
            <a:srgbClr val="FFFFFF"/>
          </a:solidFill>
          <a:ln/>
        </p:spPr>
      </p:sp>
      <p:sp>
        <p:nvSpPr>
          <p:cNvPr id="57348" name="Rectangle 3"/>
          <p:cNvSpPr>
            <a:spLocks noChangeArrowheads="1"/>
          </p:cNvSpPr>
          <p:nvPr>
            <p:ph type="body" idx="1"/>
          </p:nvPr>
        </p:nvSpPr>
        <p:spPr>
          <a:xfrm>
            <a:off x="946150" y="4862513"/>
            <a:ext cx="5207000" cy="4603750"/>
          </a:xfrm>
          <a:noFill/>
          <a:ln/>
        </p:spPr>
        <p:txBody>
          <a:bodyPr wrap="none" anchor="ct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01CF656F-D7AA-4C12-8161-5D166CC7A51B}" type="slidenum">
              <a:rPr lang="en-US" smtClean="0"/>
              <a:pPr/>
              <a:t>31</a:t>
            </a:fld>
            <a:endParaRPr lang="en-US" smtClean="0"/>
          </a:p>
        </p:txBody>
      </p:sp>
      <p:sp>
        <p:nvSpPr>
          <p:cNvPr id="58371" name="Rectangle 2"/>
          <p:cNvSpPr>
            <a:spLocks noChangeArrowheads="1" noTextEdit="1"/>
          </p:cNvSpPr>
          <p:nvPr>
            <p:ph type="sldImg"/>
          </p:nvPr>
        </p:nvSpPr>
        <p:spPr>
          <a:xfrm>
            <a:off x="990600" y="768350"/>
            <a:ext cx="5118100" cy="3838575"/>
          </a:xfrm>
          <a:ln/>
        </p:spPr>
      </p:sp>
      <p:sp>
        <p:nvSpPr>
          <p:cNvPr id="58372"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877713A-E732-434D-8601-20AB3B34D1A7}" type="slidenum">
              <a:rPr lang="en-US" smtClean="0"/>
              <a:pPr/>
              <a:t>2</a:t>
            </a:fld>
            <a:endParaRPr lang="en-US" smtClean="0"/>
          </a:p>
        </p:txBody>
      </p:sp>
      <p:sp>
        <p:nvSpPr>
          <p:cNvPr id="45059" name="Rectangle 2"/>
          <p:cNvSpPr>
            <a:spLocks noChangeArrowheads="1" noTextEdit="1"/>
          </p:cNvSpPr>
          <p:nvPr>
            <p:ph type="sldImg"/>
          </p:nvPr>
        </p:nvSpPr>
        <p:spPr>
          <a:xfrm>
            <a:off x="990600" y="768350"/>
            <a:ext cx="5119688" cy="3840163"/>
          </a:xfrm>
          <a:ln/>
        </p:spPr>
      </p:sp>
      <p:sp>
        <p:nvSpPr>
          <p:cNvPr id="45060" name="Rectangle 3"/>
          <p:cNvSpPr>
            <a:spLocks noGrp="1" noChangeArrowheads="1"/>
          </p:cNvSpPr>
          <p:nvPr>
            <p:ph type="body" idx="1"/>
          </p:nvPr>
        </p:nvSpPr>
        <p:spPr>
          <a:xfrm>
            <a:off x="946150" y="4859338"/>
            <a:ext cx="5207000" cy="4606925"/>
          </a:xfrm>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975B69A-1A14-4DD2-A76A-0CE3FFBBF894}" type="slidenum">
              <a:rPr lang="en-US" smtClean="0"/>
              <a:pPr/>
              <a:t>5</a:t>
            </a:fld>
            <a:endParaRPr lang="en-US" smtClean="0"/>
          </a:p>
        </p:txBody>
      </p:sp>
      <p:sp>
        <p:nvSpPr>
          <p:cNvPr id="46083" name="Rectangle 2"/>
          <p:cNvSpPr>
            <a:spLocks noChangeArrowheads="1" noTextEdit="1"/>
          </p:cNvSpPr>
          <p:nvPr>
            <p:ph type="sldImg"/>
          </p:nvPr>
        </p:nvSpPr>
        <p:spPr>
          <a:xfrm>
            <a:off x="990600" y="768350"/>
            <a:ext cx="5118100" cy="3838575"/>
          </a:xfrm>
          <a:ln/>
        </p:spPr>
      </p:sp>
      <p:sp>
        <p:nvSpPr>
          <p:cNvPr id="46084"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F8CFF23F-0718-4A61-A430-6E81715B0A02}" type="slidenum">
              <a:rPr lang="en-US" smtClean="0"/>
              <a:pPr/>
              <a:t>6</a:t>
            </a:fld>
            <a:endParaRPr lang="en-US" smtClean="0"/>
          </a:p>
        </p:txBody>
      </p:sp>
      <p:sp>
        <p:nvSpPr>
          <p:cNvPr id="47107" name="Rectangle 2"/>
          <p:cNvSpPr>
            <a:spLocks noChangeArrowheads="1" noTextEdit="1"/>
          </p:cNvSpPr>
          <p:nvPr>
            <p:ph type="sldImg"/>
          </p:nvPr>
        </p:nvSpPr>
        <p:spPr>
          <a:xfrm>
            <a:off x="992188" y="768350"/>
            <a:ext cx="5118100" cy="3838575"/>
          </a:xfrm>
          <a:ln/>
        </p:spPr>
      </p:sp>
      <p:sp>
        <p:nvSpPr>
          <p:cNvPr id="47108"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ECFF86E-D98D-4FEE-8D2D-07C94F0E37F8}" type="slidenum">
              <a:rPr lang="en-US" smtClean="0"/>
              <a:pPr/>
              <a:t>7</a:t>
            </a:fld>
            <a:endParaRPr lang="en-US" smtClean="0"/>
          </a:p>
        </p:txBody>
      </p:sp>
      <p:sp>
        <p:nvSpPr>
          <p:cNvPr id="48131" name="Rectangle 2"/>
          <p:cNvSpPr>
            <a:spLocks noChangeArrowheads="1" noTextEdit="1"/>
          </p:cNvSpPr>
          <p:nvPr>
            <p:ph type="sldImg"/>
          </p:nvPr>
        </p:nvSpPr>
        <p:spPr>
          <a:xfrm>
            <a:off x="992188" y="768350"/>
            <a:ext cx="5118100" cy="3838575"/>
          </a:xfrm>
          <a:ln/>
        </p:spPr>
      </p:sp>
      <p:sp>
        <p:nvSpPr>
          <p:cNvPr id="48132"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9AD73D7-3F12-419A-A5AF-97D6E209E75A}" type="slidenum">
              <a:rPr lang="en-US" smtClean="0"/>
              <a:pPr/>
              <a:t>8</a:t>
            </a:fld>
            <a:endParaRPr lang="en-US" smtClean="0"/>
          </a:p>
        </p:txBody>
      </p:sp>
      <p:sp>
        <p:nvSpPr>
          <p:cNvPr id="49155" name="Rectangle 2"/>
          <p:cNvSpPr>
            <a:spLocks noChangeArrowheads="1" noTextEdit="1"/>
          </p:cNvSpPr>
          <p:nvPr>
            <p:ph type="sldImg"/>
          </p:nvPr>
        </p:nvSpPr>
        <p:spPr>
          <a:xfrm>
            <a:off x="990600" y="768350"/>
            <a:ext cx="5118100" cy="3838575"/>
          </a:xfrm>
          <a:ln/>
        </p:spPr>
      </p:sp>
      <p:sp>
        <p:nvSpPr>
          <p:cNvPr id="49156"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52082BB-FB77-4721-8ACD-D76BE8960EE3}" type="slidenum">
              <a:rPr lang="en-US" smtClean="0"/>
              <a:pPr/>
              <a:t>10</a:t>
            </a:fld>
            <a:endParaRPr lang="en-US" smtClean="0"/>
          </a:p>
        </p:txBody>
      </p:sp>
      <p:sp>
        <p:nvSpPr>
          <p:cNvPr id="50179" name="Rectangle 2"/>
          <p:cNvSpPr>
            <a:spLocks noChangeArrowheads="1" noTextEdit="1"/>
          </p:cNvSpPr>
          <p:nvPr>
            <p:ph type="sldImg"/>
          </p:nvPr>
        </p:nvSpPr>
        <p:spPr>
          <a:xfrm>
            <a:off x="990600" y="768350"/>
            <a:ext cx="5118100" cy="3838575"/>
          </a:xfrm>
          <a:ln/>
        </p:spPr>
      </p:sp>
      <p:sp>
        <p:nvSpPr>
          <p:cNvPr id="50180"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2E9A9F66-57A6-4F4A-86EC-2598CC4CC694}" type="slidenum">
              <a:rPr lang="en-US" smtClean="0"/>
              <a:pPr/>
              <a:t>12</a:t>
            </a:fld>
            <a:endParaRPr lang="en-US" smtClean="0"/>
          </a:p>
        </p:txBody>
      </p:sp>
      <p:sp>
        <p:nvSpPr>
          <p:cNvPr id="51203" name="Rectangle 2"/>
          <p:cNvSpPr>
            <a:spLocks noChangeArrowheads="1" noTextEdit="1"/>
          </p:cNvSpPr>
          <p:nvPr>
            <p:ph type="sldImg"/>
          </p:nvPr>
        </p:nvSpPr>
        <p:spPr>
          <a:xfrm>
            <a:off x="992188" y="768350"/>
            <a:ext cx="5118100" cy="3838575"/>
          </a:xfrm>
          <a:solidFill>
            <a:srgbClr val="FFFFFF"/>
          </a:solidFill>
          <a:ln/>
        </p:spPr>
      </p:sp>
      <p:sp>
        <p:nvSpPr>
          <p:cNvPr id="51204" name="Rectangle 3"/>
          <p:cNvSpPr>
            <a:spLocks noChangeArrowheads="1"/>
          </p:cNvSpPr>
          <p:nvPr>
            <p:ph type="body" idx="1"/>
          </p:nvPr>
        </p:nvSpPr>
        <p:spPr>
          <a:xfrm>
            <a:off x="946150" y="4862513"/>
            <a:ext cx="5207000" cy="4603750"/>
          </a:xfrm>
          <a:noFill/>
          <a:ln/>
        </p:spPr>
        <p:txBody>
          <a:bodyPr wrap="none" anchor="ct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47FC59E-8E56-4125-B155-0C7189C4762E}" type="slidenum">
              <a:rPr lang="en-US" smtClean="0"/>
              <a:pPr/>
              <a:t>15</a:t>
            </a:fld>
            <a:endParaRPr lang="en-US" smtClean="0"/>
          </a:p>
        </p:txBody>
      </p:sp>
      <p:sp>
        <p:nvSpPr>
          <p:cNvPr id="52227" name="Rectangle 2"/>
          <p:cNvSpPr>
            <a:spLocks noChangeArrowheads="1" noTextEdit="1"/>
          </p:cNvSpPr>
          <p:nvPr>
            <p:ph type="sldImg"/>
          </p:nvPr>
        </p:nvSpPr>
        <p:spPr>
          <a:xfrm>
            <a:off x="990600" y="768350"/>
            <a:ext cx="5118100" cy="3838575"/>
          </a:xfrm>
          <a:ln/>
        </p:spPr>
      </p:sp>
      <p:sp>
        <p:nvSpPr>
          <p:cNvPr id="52228" name="Rectangle 3"/>
          <p:cNvSpPr>
            <a:spLocks noGrp="1" noChangeArrowheads="1"/>
          </p:cNvSpPr>
          <p:nvPr>
            <p:ph type="body" idx="1"/>
          </p:nvPr>
        </p:nvSpPr>
        <p:spPr>
          <a:xfrm>
            <a:off x="946150" y="4859338"/>
            <a:ext cx="5207000" cy="4606925"/>
          </a:xfrm>
          <a:noFill/>
          <a:ln/>
        </p:spPr>
        <p:txBody>
          <a:bodyPr/>
          <a:lstStyle/>
          <a:p>
            <a:pPr eaLnBrk="1" hangingPunct="1"/>
            <a:endParaRPr lang="ca-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ol">
    <p:spTree>
      <p:nvGrpSpPr>
        <p:cNvPr id="1" name=""/>
        <p:cNvGrpSpPr/>
        <p:nvPr/>
      </p:nvGrpSpPr>
      <p:grpSpPr>
        <a:xfrm>
          <a:off x="0" y="0"/>
          <a:ext cx="0" cy="0"/>
          <a:chOff x="0" y="0"/>
          <a:chExt cx="0" cy="0"/>
        </a:xfrm>
      </p:grpSpPr>
      <p:sp>
        <p:nvSpPr>
          <p:cNvPr id="2"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ca-ES"/>
          </a:p>
        </p:txBody>
      </p:sp>
      <p:sp>
        <p:nvSpPr>
          <p:cNvPr id="3" name="Line 8"/>
          <p:cNvSpPr>
            <a:spLocks noChangeShapeType="1"/>
          </p:cNvSpPr>
          <p:nvPr userDrawn="1"/>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ca-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Rectangle 6"/>
          <p:cNvSpPr>
            <a:spLocks noGrp="1" noChangeArrowheads="1"/>
          </p:cNvSpPr>
          <p:nvPr>
            <p:ph type="sldNum" sz="quarter" idx="10"/>
          </p:nvPr>
        </p:nvSpPr>
        <p:spPr>
          <a:ln/>
        </p:spPr>
        <p:txBody>
          <a:bodyPr/>
          <a:lstStyle>
            <a:lvl1pPr>
              <a:defRPr/>
            </a:lvl1pPr>
          </a:lstStyle>
          <a:p>
            <a:pPr>
              <a:defRPr/>
            </a:pPr>
            <a:fld id="{738C0A25-7E50-4CF3-AF7C-300CCED17DC7}"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6629400" y="277813"/>
            <a:ext cx="2057400" cy="5853112"/>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457200" y="277813"/>
            <a:ext cx="6019800" cy="5853112"/>
          </a:xfrm>
        </p:spPr>
        <p:txBody>
          <a:bodyPr vert="eaVert"/>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Rectangle 6"/>
          <p:cNvSpPr>
            <a:spLocks noGrp="1" noChangeArrowheads="1"/>
          </p:cNvSpPr>
          <p:nvPr>
            <p:ph type="sldNum" sz="quarter" idx="10"/>
          </p:nvPr>
        </p:nvSpPr>
        <p:spPr>
          <a:ln/>
        </p:spPr>
        <p:txBody>
          <a:bodyPr/>
          <a:lstStyle>
            <a:lvl1pPr>
              <a:defRPr/>
            </a:lvl1pPr>
          </a:lstStyle>
          <a:p>
            <a:pPr>
              <a:defRPr/>
            </a:pPr>
            <a:fld id="{BE81100B-13C9-475D-A88F-FF55ECB58DAB}"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ol, text i objectes">
    <p:spTree>
      <p:nvGrpSpPr>
        <p:cNvPr id="1" name=""/>
        <p:cNvGrpSpPr/>
        <p:nvPr/>
      </p:nvGrpSpPr>
      <p:grpSpPr>
        <a:xfrm>
          <a:off x="0" y="0"/>
          <a:ext cx="0" cy="0"/>
          <a:chOff x="0" y="0"/>
          <a:chExt cx="0" cy="0"/>
        </a:xfrm>
      </p:grpSpPr>
      <p:sp>
        <p:nvSpPr>
          <p:cNvPr id="2" name="Títol 1"/>
          <p:cNvSpPr>
            <a:spLocks noGrp="1"/>
          </p:cNvSpPr>
          <p:nvPr>
            <p:ph type="title"/>
          </p:nvPr>
        </p:nvSpPr>
        <p:spPr>
          <a:xfrm>
            <a:off x="457200" y="277813"/>
            <a:ext cx="8229600" cy="1139825"/>
          </a:xfrm>
        </p:spPr>
        <p:txBody>
          <a:bodyPr/>
          <a:lstStyle/>
          <a:p>
            <a:r>
              <a:rPr lang="ca-ES" smtClean="0"/>
              <a:t>Feu clic aquí per editar l'estil</a:t>
            </a:r>
            <a:endParaRPr lang="ca-ES"/>
          </a:p>
        </p:txBody>
      </p:sp>
      <p:sp>
        <p:nvSpPr>
          <p:cNvPr id="3" name="Contenidor de text 2"/>
          <p:cNvSpPr>
            <a:spLocks noGrp="1"/>
          </p:cNvSpPr>
          <p:nvPr>
            <p:ph type="body" sz="half" idx="1"/>
          </p:nvPr>
        </p:nvSpPr>
        <p:spPr>
          <a:xfrm>
            <a:off x="457200" y="1600200"/>
            <a:ext cx="4038600" cy="4530725"/>
          </a:xfrm>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4648200" y="1600200"/>
            <a:ext cx="4038600" cy="4530725"/>
          </a:xfrm>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Rectangle 6"/>
          <p:cNvSpPr>
            <a:spLocks noGrp="1" noChangeArrowheads="1"/>
          </p:cNvSpPr>
          <p:nvPr>
            <p:ph type="sldNum" sz="quarter" idx="10"/>
          </p:nvPr>
        </p:nvSpPr>
        <p:spPr>
          <a:ln/>
        </p:spPr>
        <p:txBody>
          <a:bodyPr/>
          <a:lstStyle>
            <a:lvl1pPr>
              <a:defRPr/>
            </a:lvl1pPr>
          </a:lstStyle>
          <a:p>
            <a:pPr>
              <a:defRPr/>
            </a:pPr>
            <a:fld id="{5F2D4B76-06A6-463D-9BEA-C84DF8F70BD4}"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ítol, text i 2 objectes">
    <p:spTree>
      <p:nvGrpSpPr>
        <p:cNvPr id="1" name=""/>
        <p:cNvGrpSpPr/>
        <p:nvPr/>
      </p:nvGrpSpPr>
      <p:grpSpPr>
        <a:xfrm>
          <a:off x="0" y="0"/>
          <a:ext cx="0" cy="0"/>
          <a:chOff x="0" y="0"/>
          <a:chExt cx="0" cy="0"/>
        </a:xfrm>
      </p:grpSpPr>
      <p:sp>
        <p:nvSpPr>
          <p:cNvPr id="2" name="Títol 1"/>
          <p:cNvSpPr>
            <a:spLocks noGrp="1"/>
          </p:cNvSpPr>
          <p:nvPr>
            <p:ph type="title"/>
          </p:nvPr>
        </p:nvSpPr>
        <p:spPr>
          <a:xfrm>
            <a:off x="457200" y="277813"/>
            <a:ext cx="8229600" cy="1139825"/>
          </a:xfrm>
        </p:spPr>
        <p:txBody>
          <a:bodyPr/>
          <a:lstStyle/>
          <a:p>
            <a:r>
              <a:rPr lang="ca-ES" smtClean="0"/>
              <a:t>Feu clic aquí per editar l'estil</a:t>
            </a:r>
            <a:endParaRPr lang="ca-ES"/>
          </a:p>
        </p:txBody>
      </p:sp>
      <p:sp>
        <p:nvSpPr>
          <p:cNvPr id="3" name="Contenidor de text 2"/>
          <p:cNvSpPr>
            <a:spLocks noGrp="1"/>
          </p:cNvSpPr>
          <p:nvPr>
            <p:ph type="body" sz="half" idx="1"/>
          </p:nvPr>
        </p:nvSpPr>
        <p:spPr>
          <a:xfrm>
            <a:off x="457200" y="1600200"/>
            <a:ext cx="4038600" cy="4530725"/>
          </a:xfrm>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quarter" idx="2"/>
          </p:nvPr>
        </p:nvSpPr>
        <p:spPr>
          <a:xfrm>
            <a:off x="4648200" y="1600200"/>
            <a:ext cx="4038600" cy="2189163"/>
          </a:xfrm>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contingut 4"/>
          <p:cNvSpPr>
            <a:spLocks noGrp="1"/>
          </p:cNvSpPr>
          <p:nvPr>
            <p:ph sz="quarter" idx="3"/>
          </p:nvPr>
        </p:nvSpPr>
        <p:spPr>
          <a:xfrm>
            <a:off x="4648200" y="3941763"/>
            <a:ext cx="4038600" cy="2189162"/>
          </a:xfrm>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6" name="Rectangle 6"/>
          <p:cNvSpPr>
            <a:spLocks noGrp="1" noChangeArrowheads="1"/>
          </p:cNvSpPr>
          <p:nvPr>
            <p:ph type="sldNum" sz="quarter" idx="10"/>
          </p:nvPr>
        </p:nvSpPr>
        <p:spPr>
          <a:ln/>
        </p:spPr>
        <p:txBody>
          <a:bodyPr/>
          <a:lstStyle>
            <a:lvl1pPr>
              <a:defRPr/>
            </a:lvl1pPr>
          </a:lstStyle>
          <a:p>
            <a:pPr>
              <a:defRPr/>
            </a:pPr>
            <a:fld id="{A2A15732-5142-48DD-A638-85B92D97A33C}"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Rectangle 6"/>
          <p:cNvSpPr>
            <a:spLocks noGrp="1" noChangeArrowheads="1"/>
          </p:cNvSpPr>
          <p:nvPr>
            <p:ph type="sldNum" sz="quarter" idx="10"/>
          </p:nvPr>
        </p:nvSpPr>
        <p:spPr>
          <a:ln/>
        </p:spPr>
        <p:txBody>
          <a:bodyPr/>
          <a:lstStyle>
            <a:lvl1pPr>
              <a:defRPr/>
            </a:lvl1pPr>
          </a:lstStyle>
          <a:p>
            <a:pPr>
              <a:defRPr/>
            </a:pPr>
            <a:fld id="{D427B07A-AB70-4A9F-9140-4B5B9EC211E1}"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722313" y="4406900"/>
            <a:ext cx="7772400" cy="1362075"/>
          </a:xfrm>
        </p:spPr>
        <p:txBody>
          <a:bodyPr/>
          <a:lstStyle>
            <a:lvl1pPr algn="l">
              <a:defRPr sz="4000" b="1" cap="all"/>
            </a:lvl1pPr>
          </a:lstStyle>
          <a:p>
            <a:r>
              <a:rPr lang="ca-ES" smtClean="0"/>
              <a:t>Feu clic aquí per editar l'estil</a:t>
            </a:r>
            <a:endParaRPr lang="ca-ES"/>
          </a:p>
        </p:txBody>
      </p:sp>
      <p:sp>
        <p:nvSpPr>
          <p:cNvPr id="3" name="Contenidor de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a-ES" smtClean="0"/>
              <a:t>Feu clic aquí per editar els estils de text</a:t>
            </a:r>
          </a:p>
        </p:txBody>
      </p:sp>
      <p:sp>
        <p:nvSpPr>
          <p:cNvPr id="4" name="Rectangle 6"/>
          <p:cNvSpPr>
            <a:spLocks noGrp="1" noChangeArrowheads="1"/>
          </p:cNvSpPr>
          <p:nvPr>
            <p:ph type="sldNum" sz="quarter" idx="10"/>
          </p:nvPr>
        </p:nvSpPr>
        <p:spPr>
          <a:ln/>
        </p:spPr>
        <p:txBody>
          <a:bodyPr/>
          <a:lstStyle>
            <a:lvl1pPr>
              <a:defRPr/>
            </a:lvl1pPr>
          </a:lstStyle>
          <a:p>
            <a:pPr>
              <a:defRPr/>
            </a:pPr>
            <a:fld id="{840F4BC1-C057-401C-AA6E-ADBE4F349B7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Rectangle 6"/>
          <p:cNvSpPr>
            <a:spLocks noGrp="1" noChangeArrowheads="1"/>
          </p:cNvSpPr>
          <p:nvPr>
            <p:ph type="sldNum" sz="quarter" idx="10"/>
          </p:nvPr>
        </p:nvSpPr>
        <p:spPr>
          <a:ln/>
        </p:spPr>
        <p:txBody>
          <a:bodyPr/>
          <a:lstStyle>
            <a:lvl1pPr>
              <a:defRPr/>
            </a:lvl1pPr>
          </a:lstStyle>
          <a:p>
            <a:pPr>
              <a:defRPr/>
            </a:pPr>
            <a:fld id="{41B12FAB-9E48-4D67-819A-EFB17CE6D022}"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457200" y="274638"/>
            <a:ext cx="8229600" cy="1143000"/>
          </a:xfrm>
        </p:spPr>
        <p:txBody>
          <a:bodyPr/>
          <a:lstStyle>
            <a:lvl1pPr>
              <a:defRPr/>
            </a:lvl1pPr>
          </a:lstStyle>
          <a:p>
            <a:r>
              <a:rPr lang="ca-ES" smtClean="0"/>
              <a:t>Feu clic aquí per editar l'estil</a:t>
            </a:r>
            <a:endParaRPr lang="ca-ES"/>
          </a:p>
        </p:txBody>
      </p:sp>
      <p:sp>
        <p:nvSpPr>
          <p:cNvPr id="3" name="Contenidor de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els estils de text</a:t>
            </a:r>
          </a:p>
        </p:txBody>
      </p:sp>
      <p:sp>
        <p:nvSpPr>
          <p:cNvPr id="4" name="Contenidor de conting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els estils de text</a:t>
            </a:r>
          </a:p>
        </p:txBody>
      </p:sp>
      <p:sp>
        <p:nvSpPr>
          <p:cNvPr id="6" name="Contenidor de conting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Rectangle 6"/>
          <p:cNvSpPr>
            <a:spLocks noGrp="1" noChangeArrowheads="1"/>
          </p:cNvSpPr>
          <p:nvPr>
            <p:ph type="sldNum" sz="quarter" idx="10"/>
          </p:nvPr>
        </p:nvSpPr>
        <p:spPr>
          <a:ln/>
        </p:spPr>
        <p:txBody>
          <a:bodyPr/>
          <a:lstStyle>
            <a:lvl1pPr>
              <a:defRPr/>
            </a:lvl1pPr>
          </a:lstStyle>
          <a:p>
            <a:pPr>
              <a:defRPr/>
            </a:pPr>
            <a:fld id="{630C8030-C711-4896-8982-EBA3835B1020}"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Rectangle 6"/>
          <p:cNvSpPr>
            <a:spLocks noGrp="1" noChangeArrowheads="1"/>
          </p:cNvSpPr>
          <p:nvPr>
            <p:ph type="sldNum" sz="quarter" idx="10"/>
          </p:nvPr>
        </p:nvSpPr>
        <p:spPr>
          <a:ln/>
        </p:spPr>
        <p:txBody>
          <a:bodyPr/>
          <a:lstStyle>
            <a:lvl1pPr>
              <a:defRPr/>
            </a:lvl1pPr>
          </a:lstStyle>
          <a:p>
            <a:pPr>
              <a:defRPr/>
            </a:pPr>
            <a:fld id="{565B9962-A799-41CE-8E83-315D7908A72F}"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6DE6410-BE9E-4DCB-81D8-1E244F266DA1}"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457200" y="273050"/>
            <a:ext cx="3008313" cy="1162050"/>
          </a:xfrm>
        </p:spPr>
        <p:txBody>
          <a:bodyPr anchor="b"/>
          <a:lstStyle>
            <a:lvl1pPr algn="l">
              <a:defRPr sz="2000" b="1"/>
            </a:lvl1pPr>
          </a:lstStyle>
          <a:p>
            <a:r>
              <a:rPr lang="ca-ES" smtClean="0"/>
              <a:t>Feu clic aquí per editar l'estil</a:t>
            </a:r>
            <a:endParaRPr lang="ca-ES"/>
          </a:p>
        </p:txBody>
      </p:sp>
      <p:sp>
        <p:nvSpPr>
          <p:cNvPr id="3" name="Contenidor de conting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smtClean="0"/>
              <a:t>Feu clic aquí per editar els estils de text</a:t>
            </a:r>
          </a:p>
        </p:txBody>
      </p:sp>
      <p:sp>
        <p:nvSpPr>
          <p:cNvPr id="5" name="Rectangle 6"/>
          <p:cNvSpPr>
            <a:spLocks noGrp="1" noChangeArrowheads="1"/>
          </p:cNvSpPr>
          <p:nvPr>
            <p:ph type="sldNum" sz="quarter" idx="10"/>
          </p:nvPr>
        </p:nvSpPr>
        <p:spPr>
          <a:ln/>
        </p:spPr>
        <p:txBody>
          <a:bodyPr/>
          <a:lstStyle>
            <a:lvl1pPr>
              <a:defRPr/>
            </a:lvl1pPr>
          </a:lstStyle>
          <a:p>
            <a:pPr>
              <a:defRPr/>
            </a:pPr>
            <a:fld id="{51770960-44D4-487E-BCC8-C4569508E83B}"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1792288" y="4800600"/>
            <a:ext cx="5486400" cy="566738"/>
          </a:xfrm>
        </p:spPr>
        <p:txBody>
          <a:bodyPr anchor="b"/>
          <a:lstStyle>
            <a:lvl1pPr algn="l">
              <a:defRPr sz="2000" b="1"/>
            </a:lvl1pPr>
          </a:lstStyle>
          <a:p>
            <a:r>
              <a:rPr lang="ca-ES" smtClean="0"/>
              <a:t>Feu clic aquí per editar l'estil</a:t>
            </a:r>
            <a:endParaRPr lang="ca-ES"/>
          </a:p>
        </p:txBody>
      </p:sp>
      <p:sp>
        <p:nvSpPr>
          <p:cNvPr id="3" name="Contenidor d'imat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a-ES" noProof="0" smtClean="0"/>
          </a:p>
        </p:txBody>
      </p:sp>
      <p:sp>
        <p:nvSpPr>
          <p:cNvPr id="4" name="Contenidor de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smtClean="0"/>
              <a:t>Feu clic aquí per editar els estils de text</a:t>
            </a:r>
          </a:p>
        </p:txBody>
      </p:sp>
      <p:sp>
        <p:nvSpPr>
          <p:cNvPr id="5" name="Rectangle 6"/>
          <p:cNvSpPr>
            <a:spLocks noGrp="1" noChangeArrowheads="1"/>
          </p:cNvSpPr>
          <p:nvPr>
            <p:ph type="sldNum" sz="quarter" idx="10"/>
          </p:nvPr>
        </p:nvSpPr>
        <p:spPr>
          <a:ln/>
        </p:spPr>
        <p:txBody>
          <a:bodyPr/>
          <a:lstStyle>
            <a:lvl1pPr>
              <a:defRPr/>
            </a:lvl1pPr>
          </a:lstStyle>
          <a:p>
            <a:pPr>
              <a:defRPr/>
            </a:pPr>
            <a:fld id="{D0990B36-FCE7-4739-ACEF-C6AE77EEE33F}"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Cliquez pour modifier le style du titre</a:t>
            </a:r>
          </a:p>
        </p:txBody>
      </p:sp>
      <p:sp>
        <p:nvSpPr>
          <p:cNvPr id="205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Cliquez pour modifier les styles du texte du masque</a:t>
            </a:r>
          </a:p>
          <a:p>
            <a:pPr lvl="1"/>
            <a:r>
              <a:rPr lang="en-US" altLang="en-US" smtClean="0"/>
              <a:t>Deuxième niveau</a:t>
            </a:r>
          </a:p>
          <a:p>
            <a:pPr lvl="2"/>
            <a:r>
              <a:rPr lang="en-US" altLang="en-US" smtClean="0"/>
              <a:t>Troisième niveau</a:t>
            </a:r>
          </a:p>
          <a:p>
            <a:pPr lvl="3"/>
            <a:r>
              <a:rPr lang="en-US" altLang="en-US" smtClean="0"/>
              <a:t>Quatrième niveau</a:t>
            </a:r>
          </a:p>
          <a:p>
            <a:pPr lvl="4"/>
            <a:r>
              <a:rPr lang="en-US" altLang="en-US" smtClean="0"/>
              <a:t>Cinquième niveau</a:t>
            </a:r>
          </a:p>
        </p:txBody>
      </p:sp>
      <p:sp>
        <p:nvSpPr>
          <p:cNvPr id="32768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sz="1200">
                <a:latin typeface="+mj-lt"/>
              </a:defRPr>
            </a:lvl1pPr>
          </a:lstStyle>
          <a:p>
            <a:pPr>
              <a:defRPr/>
            </a:pPr>
            <a:fld id="{6B7040A4-527C-4C9E-A72E-25F8AEBDA940}" type="slidenum">
              <a:rPr lang="en-US" altLang="en-US"/>
              <a:pPr>
                <a:defRPr/>
              </a:pPr>
              <a:t>‹#›</a:t>
            </a:fld>
            <a:endParaRPr lang="en-US" altLang="en-US"/>
          </a:p>
        </p:txBody>
      </p:sp>
      <p:sp>
        <p:nvSpPr>
          <p:cNvPr id="32768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ca-ES"/>
          </a:p>
        </p:txBody>
      </p:sp>
      <p:sp>
        <p:nvSpPr>
          <p:cNvPr id="327688" name="Line 8"/>
          <p:cNvSpPr>
            <a:spLocks noChangeShapeType="1"/>
          </p:cNvSpPr>
          <p:nvPr/>
        </p:nvSpPr>
        <p:spPr bwMode="auto">
          <a:xfrm>
            <a:off x="468313" y="6381750"/>
            <a:ext cx="8229600" cy="0"/>
          </a:xfrm>
          <a:prstGeom prst="line">
            <a:avLst/>
          </a:prstGeom>
          <a:noFill/>
          <a:ln w="19050">
            <a:solidFill>
              <a:schemeClr val="accent1"/>
            </a:solidFill>
            <a:round/>
            <a:headEnd/>
            <a:tailEnd/>
          </a:ln>
          <a:effectLst/>
        </p:spPr>
        <p:txBody>
          <a:bodyPr/>
          <a:lstStyle/>
          <a:p>
            <a:pPr>
              <a:defRPr/>
            </a:pPr>
            <a:endParaRPr lang="ca-ES"/>
          </a:p>
        </p:txBody>
      </p:sp>
    </p:spTree>
  </p:cSld>
  <p:clrMap bg1="lt1" tx1="dk1" bg2="lt2" tx2="dk2" accent1="accent1" accent2="accent2" accent3="accent3" accent4="accent4" accent5="accent5" accent6="accent6" hlink="hlink" folHlink="folHlink"/>
  <p:sldLayoutIdLst>
    <p:sldLayoutId id="2147483696"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ph type="title" idx="4294967295"/>
          </p:nvPr>
        </p:nvSpPr>
        <p:spPr>
          <a:xfrm>
            <a:off x="684213" y="1844675"/>
            <a:ext cx="8174037" cy="1292225"/>
          </a:xfrm>
          <a:noFill/>
        </p:spPr>
        <p:txBody>
          <a:bodyPr lIns="90000" tIns="46800" rIns="90000" bIns="46800" anchor="b"/>
          <a:lstStyle/>
          <a:p>
            <a:pPr defTabSz="449263" eaLnBrk="1" hangingPunct="1">
              <a:buClr>
                <a:srgbClr val="000000"/>
              </a:buClr>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1" smtClean="0">
                <a:latin typeface="Tahoma" charset="0"/>
                <a:cs typeface="Lucida Sans Unicode" pitchFamily="34" charset="0"/>
              </a:rPr>
              <a:t>International Business Policy</a:t>
            </a:r>
            <a:br>
              <a:rPr lang="en-GB" sz="3600" b="1" smtClean="0">
                <a:latin typeface="Tahoma" charset="0"/>
                <a:cs typeface="Lucida Sans Unicode" pitchFamily="34" charset="0"/>
              </a:rPr>
            </a:br>
            <a:r>
              <a:rPr lang="en-GB" sz="3600" b="1" smtClean="0">
                <a:latin typeface="Tahoma" charset="0"/>
                <a:cs typeface="Lucida Sans Unicode" pitchFamily="34" charset="0"/>
              </a:rPr>
              <a:t/>
            </a:r>
            <a:br>
              <a:rPr lang="en-GB" sz="3600" b="1" smtClean="0">
                <a:latin typeface="Tahoma" charset="0"/>
                <a:cs typeface="Lucida Sans Unicode" pitchFamily="34" charset="0"/>
              </a:rPr>
            </a:br>
            <a:r>
              <a:rPr lang="en-GB" sz="2400" b="1" smtClean="0">
                <a:latin typeface="Tahoma" charset="0"/>
                <a:cs typeface="Lucida Sans Unicode" pitchFamily="34" charset="0"/>
              </a:rPr>
              <a:t>An Ethical Perspective</a:t>
            </a:r>
          </a:p>
        </p:txBody>
      </p:sp>
      <p:sp>
        <p:nvSpPr>
          <p:cNvPr id="4099" name="Rectangle 3"/>
          <p:cNvSpPr>
            <a:spLocks noChangeArrowheads="1"/>
          </p:cNvSpPr>
          <p:nvPr>
            <p:ph type="subTitle" idx="4294967295"/>
          </p:nvPr>
        </p:nvSpPr>
        <p:spPr>
          <a:xfrm>
            <a:off x="755650" y="4005263"/>
            <a:ext cx="7848600" cy="1957387"/>
          </a:xfrm>
          <a:noFill/>
        </p:spPr>
        <p:txBody>
          <a:bodyPr lIns="90000" tIns="46800" rIns="90000" bIns="46800"/>
          <a:lstStyle/>
          <a:p>
            <a:pPr marL="0" indent="0" defTabSz="449263" eaLnBrk="1" hangingPunct="1">
              <a:lnSpc>
                <a:spcPct val="70000"/>
              </a:lnSpc>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000" smtClean="0"/>
          </a:p>
          <a:p>
            <a:pPr marL="0" indent="0" defTabSz="449263" eaLnBrk="1" hangingPunct="1">
              <a:lnSpc>
                <a:spcPct val="70000"/>
              </a:lnSpc>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900" b="1" smtClean="0">
                <a:solidFill>
                  <a:schemeClr val="tx2"/>
                </a:solidFill>
                <a:latin typeface="Garamond" pitchFamily="18" charset="0"/>
              </a:rPr>
              <a:t>Business and Global Environmental Issues:</a:t>
            </a:r>
          </a:p>
          <a:p>
            <a:pPr marL="0" indent="0" defTabSz="449263" eaLnBrk="1" hangingPunct="1">
              <a:lnSpc>
                <a:spcPct val="70000"/>
              </a:lnSpc>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900" b="1" smtClean="0">
              <a:solidFill>
                <a:schemeClr val="tx2"/>
              </a:solidFill>
              <a:latin typeface="Garamond" pitchFamily="18" charset="0"/>
            </a:endParaRPr>
          </a:p>
          <a:p>
            <a:pPr marL="0" indent="0" defTabSz="449263" eaLnBrk="1" hangingPunct="1">
              <a:lnSpc>
                <a:spcPct val="70000"/>
              </a:lnSpc>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900" b="1" smtClean="0">
                <a:solidFill>
                  <a:schemeClr val="tx2"/>
                </a:solidFill>
                <a:latin typeface="Garamond" pitchFamily="18" charset="0"/>
              </a:rPr>
              <a:t>The oil industry and climate change</a:t>
            </a:r>
            <a:endParaRPr lang="en-US" sz="2900" b="1" smtClean="0">
              <a:solidFill>
                <a:schemeClr val="tx2"/>
              </a:solidFill>
              <a:latin typeface="Garamond" pitchFamily="18" charset="0"/>
            </a:endParaRPr>
          </a:p>
          <a:p>
            <a:pPr marL="0" indent="0" defTabSz="449263" eaLnBrk="1" hangingPunct="1">
              <a:lnSpc>
                <a:spcPct val="90000"/>
              </a:lnSpc>
              <a:spcBef>
                <a:spcPts val="120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1" lang="en-GB" sz="2800" smtClean="0">
              <a:solidFill>
                <a:schemeClr val="tx2"/>
              </a:solidFill>
            </a:endParaRPr>
          </a:p>
          <a:p>
            <a:pPr marL="0" indent="0" defTabSz="449263" eaLnBrk="1" hangingPunct="1">
              <a:lnSpc>
                <a:spcPct val="90000"/>
              </a:lnSpc>
              <a:spcBef>
                <a:spcPts val="120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1" lang="en-GB" sz="2800" b="1" smtClean="0">
              <a:solidFill>
                <a:schemeClr val="tx2"/>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28600"/>
            <a:ext cx="7772400" cy="1143000"/>
          </a:xfrm>
        </p:spPr>
        <p:txBody>
          <a:bodyPr/>
          <a:lstStyle/>
          <a:p>
            <a:pPr eaLnBrk="1" hangingPunct="1"/>
            <a:r>
              <a:rPr lang="en-US" smtClean="0"/>
              <a:t>Climate Change Causes</a:t>
            </a:r>
          </a:p>
        </p:txBody>
      </p:sp>
      <p:sp>
        <p:nvSpPr>
          <p:cNvPr id="13315" name="Rectangle 3"/>
          <p:cNvSpPr>
            <a:spLocks noChangeArrowheads="1"/>
          </p:cNvSpPr>
          <p:nvPr/>
        </p:nvSpPr>
        <p:spPr bwMode="auto">
          <a:xfrm>
            <a:off x="762000" y="5334000"/>
            <a:ext cx="7772400" cy="1143000"/>
          </a:xfrm>
          <a:prstGeom prst="rect">
            <a:avLst/>
          </a:prstGeom>
          <a:noFill/>
          <a:ln w="9525">
            <a:noFill/>
            <a:miter lim="800000"/>
            <a:headEnd/>
            <a:tailEnd/>
          </a:ln>
        </p:spPr>
        <p:txBody>
          <a:bodyPr anchor="b"/>
          <a:lstStyle/>
          <a:p>
            <a:pPr>
              <a:spcBef>
                <a:spcPct val="0"/>
              </a:spcBef>
            </a:pPr>
            <a:endParaRPr lang="ca-ES" sz="2000">
              <a:solidFill>
                <a:schemeClr val="tx2"/>
              </a:solidFill>
              <a:latin typeface="Times New Roman" pitchFamily="18" charset="0"/>
              <a:cs typeface="Arial" charset="0"/>
            </a:endParaRPr>
          </a:p>
        </p:txBody>
      </p:sp>
      <p:sp>
        <p:nvSpPr>
          <p:cNvPr id="13316" name="Rectangle 4"/>
          <p:cNvSpPr>
            <a:spLocks noChangeArrowheads="1"/>
          </p:cNvSpPr>
          <p:nvPr/>
        </p:nvSpPr>
        <p:spPr bwMode="auto">
          <a:xfrm>
            <a:off x="3175" y="-322263"/>
            <a:ext cx="9144000" cy="609601"/>
          </a:xfrm>
          <a:prstGeom prst="rect">
            <a:avLst/>
          </a:prstGeom>
          <a:noFill/>
          <a:ln w="9525">
            <a:noFill/>
            <a:miter lim="800000"/>
            <a:headEnd/>
            <a:tailEnd/>
          </a:ln>
        </p:spPr>
        <p:txBody>
          <a:bodyPr>
            <a:spAutoFit/>
          </a:bodyPr>
          <a:lstStyle/>
          <a:p>
            <a:pPr algn="l">
              <a:spcBef>
                <a:spcPct val="0"/>
              </a:spcBef>
            </a:pPr>
            <a:r>
              <a:rPr lang="en-US" sz="1000">
                <a:latin typeface="Arial" charset="0"/>
                <a:cs typeface="Times New Roman" pitchFamily="18" charset="0"/>
              </a:rPr>
              <a:t> </a:t>
            </a:r>
            <a:endParaRPr lang="en-US" sz="1200">
              <a:latin typeface="Times New Roman" pitchFamily="18" charset="0"/>
              <a:cs typeface="Times New Roman" pitchFamily="18" charset="0"/>
            </a:endParaRPr>
          </a:p>
          <a:p>
            <a:pPr algn="l">
              <a:spcBef>
                <a:spcPct val="0"/>
              </a:spcBef>
            </a:pPr>
            <a:endParaRPr lang="en-US" sz="2400">
              <a:latin typeface="Times New Roman" pitchFamily="18" charset="0"/>
            </a:endParaRPr>
          </a:p>
        </p:txBody>
      </p:sp>
      <p:sp>
        <p:nvSpPr>
          <p:cNvPr id="13317" name="Rectangle 5"/>
          <p:cNvSpPr>
            <a:spLocks noChangeArrowheads="1"/>
          </p:cNvSpPr>
          <p:nvPr/>
        </p:nvSpPr>
        <p:spPr bwMode="auto">
          <a:xfrm>
            <a:off x="381000" y="5562600"/>
            <a:ext cx="9144000" cy="457200"/>
          </a:xfrm>
          <a:prstGeom prst="rect">
            <a:avLst/>
          </a:prstGeom>
          <a:noFill/>
          <a:ln w="9525">
            <a:noFill/>
            <a:miter lim="800000"/>
            <a:headEnd/>
            <a:tailEnd/>
          </a:ln>
        </p:spPr>
        <p:txBody>
          <a:bodyPr>
            <a:spAutoFit/>
          </a:bodyPr>
          <a:lstStyle/>
          <a:p>
            <a:pPr algn="l">
              <a:spcBef>
                <a:spcPct val="0"/>
              </a:spcBef>
            </a:pPr>
            <a:endParaRPr lang="ca-ES" sz="2400">
              <a:latin typeface="Times New Roman" pitchFamily="18" charset="0"/>
            </a:endParaRPr>
          </a:p>
        </p:txBody>
      </p:sp>
      <p:grpSp>
        <p:nvGrpSpPr>
          <p:cNvPr id="2" name="Group 6"/>
          <p:cNvGrpSpPr>
            <a:grpSpLocks/>
          </p:cNvGrpSpPr>
          <p:nvPr/>
        </p:nvGrpSpPr>
        <p:grpSpPr bwMode="auto">
          <a:xfrm>
            <a:off x="381000" y="1700213"/>
            <a:ext cx="8305800" cy="4292600"/>
            <a:chOff x="240" y="912"/>
            <a:chExt cx="5232" cy="2863"/>
          </a:xfrm>
        </p:grpSpPr>
        <p:sp>
          <p:nvSpPr>
            <p:cNvPr id="13319" name="Rectangle 7"/>
            <p:cNvSpPr>
              <a:spLocks noChangeArrowheads="1"/>
            </p:cNvSpPr>
            <p:nvPr/>
          </p:nvSpPr>
          <p:spPr bwMode="auto">
            <a:xfrm>
              <a:off x="4272" y="2068"/>
              <a:ext cx="1200" cy="633"/>
            </a:xfrm>
            <a:prstGeom prst="rect">
              <a:avLst/>
            </a:prstGeom>
            <a:noFill/>
            <a:ln w="9525">
              <a:noFill/>
              <a:miter lim="800000"/>
              <a:headEnd/>
              <a:tailEnd/>
            </a:ln>
          </p:spPr>
          <p:txBody>
            <a:bodyPr/>
            <a:lstStyle/>
            <a:p>
              <a:pPr eaLnBrk="1" hangingPunct="1">
                <a:spcBef>
                  <a:spcPct val="20000"/>
                </a:spcBef>
                <a:buClr>
                  <a:schemeClr val="accent1"/>
                </a:buClr>
                <a:buSzPct val="65000"/>
                <a:buFont typeface="Wingdings" pitchFamily="2" charset="2"/>
                <a:buNone/>
              </a:pPr>
              <a:r>
                <a:rPr lang="en-US" sz="1700">
                  <a:solidFill>
                    <a:schemeClr val="tx2"/>
                  </a:solidFill>
                  <a:latin typeface="Arial" charset="0"/>
                  <a:cs typeface="Arial" charset="0"/>
                </a:rPr>
                <a:t>21-22%</a:t>
              </a:r>
            </a:p>
          </p:txBody>
        </p:sp>
        <p:sp>
          <p:nvSpPr>
            <p:cNvPr id="13320" name="Rectangle 8"/>
            <p:cNvSpPr>
              <a:spLocks noChangeArrowheads="1"/>
            </p:cNvSpPr>
            <p:nvPr/>
          </p:nvSpPr>
          <p:spPr bwMode="auto">
            <a:xfrm>
              <a:off x="1181" y="2068"/>
              <a:ext cx="3091" cy="633"/>
            </a:xfrm>
            <a:prstGeom prst="rect">
              <a:avLst/>
            </a:prstGeom>
            <a:noFill/>
            <a:ln w="9525">
              <a:noFill/>
              <a:miter lim="800000"/>
              <a:headEnd/>
              <a:tailEnd/>
            </a:ln>
          </p:spPr>
          <p:txBody>
            <a:bodyPr/>
            <a:lstStyle/>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F. fuels prod., distri. &amp; combu. 	~ 33%</a:t>
              </a:r>
              <a:endParaRPr lang="en-US" sz="2000">
                <a:solidFill>
                  <a:schemeClr val="tx2"/>
                </a:solidFill>
                <a:latin typeface="Arial" charset="0"/>
                <a:cs typeface="Times New Roman" pitchFamily="18" charset="0"/>
              </a:endParaRPr>
            </a:p>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Agriculture 		 	~ 33%</a:t>
              </a:r>
              <a:endParaRPr lang="en-US" sz="2000">
                <a:solidFill>
                  <a:schemeClr val="tx2"/>
                </a:solidFill>
                <a:latin typeface="Arial" charset="0"/>
                <a:cs typeface="Times New Roman" pitchFamily="18" charset="0"/>
              </a:endParaRPr>
            </a:p>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Waste 				 ~ 33%</a:t>
              </a:r>
            </a:p>
          </p:txBody>
        </p:sp>
        <p:sp>
          <p:nvSpPr>
            <p:cNvPr id="13321" name="Rectangle 9"/>
            <p:cNvSpPr>
              <a:spLocks noChangeArrowheads="1"/>
            </p:cNvSpPr>
            <p:nvPr/>
          </p:nvSpPr>
          <p:spPr bwMode="auto">
            <a:xfrm>
              <a:off x="240" y="2068"/>
              <a:ext cx="941" cy="633"/>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Methane (CH</a:t>
              </a:r>
              <a:r>
                <a:rPr lang="en-US" sz="1700" baseline="-25000">
                  <a:solidFill>
                    <a:schemeClr val="tx2"/>
                  </a:solidFill>
                  <a:latin typeface="Arial" charset="0"/>
                  <a:cs typeface="Arial" charset="0"/>
                </a:rPr>
                <a:t>4</a:t>
              </a:r>
              <a:r>
                <a:rPr lang="en-US" sz="1700">
                  <a:solidFill>
                    <a:schemeClr val="tx2"/>
                  </a:solidFill>
                  <a:latin typeface="Arial" charset="0"/>
                  <a:cs typeface="Arial" charset="0"/>
                </a:rPr>
                <a:t>)</a:t>
              </a:r>
              <a:endParaRPr lang="en-US" sz="2600">
                <a:solidFill>
                  <a:schemeClr val="tx2"/>
                </a:solidFill>
                <a:latin typeface="Arial" charset="0"/>
              </a:endParaRPr>
            </a:p>
          </p:txBody>
        </p:sp>
        <p:sp>
          <p:nvSpPr>
            <p:cNvPr id="13322" name="Rectangle 10"/>
            <p:cNvSpPr>
              <a:spLocks noChangeArrowheads="1"/>
            </p:cNvSpPr>
            <p:nvPr/>
          </p:nvSpPr>
          <p:spPr bwMode="auto">
            <a:xfrm>
              <a:off x="4272" y="3334"/>
              <a:ext cx="1200" cy="441"/>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&lt; 1%</a:t>
              </a:r>
              <a:endParaRPr lang="en-US" sz="2000">
                <a:solidFill>
                  <a:schemeClr val="tx2"/>
                </a:solidFill>
                <a:latin typeface="Arial" charset="0"/>
                <a:cs typeface="Times New Roman" pitchFamily="18" charset="0"/>
              </a:endParaRPr>
            </a:p>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strong growth</a:t>
              </a:r>
              <a:endParaRPr lang="en-US" sz="2600">
                <a:solidFill>
                  <a:schemeClr val="tx2"/>
                </a:solidFill>
                <a:latin typeface="Arial" charset="0"/>
              </a:endParaRPr>
            </a:p>
          </p:txBody>
        </p:sp>
        <p:sp>
          <p:nvSpPr>
            <p:cNvPr id="13323" name="Rectangle 11"/>
            <p:cNvSpPr>
              <a:spLocks noChangeArrowheads="1"/>
            </p:cNvSpPr>
            <p:nvPr/>
          </p:nvSpPr>
          <p:spPr bwMode="auto">
            <a:xfrm>
              <a:off x="1181" y="3334"/>
              <a:ext cx="3091" cy="441"/>
            </a:xfrm>
            <a:prstGeom prst="rect">
              <a:avLst/>
            </a:prstGeom>
            <a:noFill/>
            <a:ln w="9525">
              <a:noFill/>
              <a:miter lim="800000"/>
              <a:headEnd/>
              <a:tailEnd/>
            </a:ln>
          </p:spPr>
          <p:txBody>
            <a:bodyPr/>
            <a:lstStyle/>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Industrial Processes; Industry; Consumers (e.g. A/C)</a:t>
              </a:r>
              <a:endParaRPr lang="en-US" sz="2600">
                <a:solidFill>
                  <a:schemeClr val="tx2"/>
                </a:solidFill>
                <a:latin typeface="Arial" charset="0"/>
              </a:endParaRPr>
            </a:p>
          </p:txBody>
        </p:sp>
        <p:sp>
          <p:nvSpPr>
            <p:cNvPr id="13324" name="Rectangle 12"/>
            <p:cNvSpPr>
              <a:spLocks noChangeArrowheads="1"/>
            </p:cNvSpPr>
            <p:nvPr/>
          </p:nvSpPr>
          <p:spPr bwMode="auto">
            <a:xfrm>
              <a:off x="240" y="3334"/>
              <a:ext cx="941" cy="441"/>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HFCs, PFCs, SF6</a:t>
              </a:r>
              <a:endParaRPr lang="en-US" sz="2600">
                <a:solidFill>
                  <a:schemeClr val="tx2"/>
                </a:solidFill>
                <a:latin typeface="Arial" charset="0"/>
              </a:endParaRPr>
            </a:p>
          </p:txBody>
        </p:sp>
        <p:sp>
          <p:nvSpPr>
            <p:cNvPr id="13325" name="Rectangle 13"/>
            <p:cNvSpPr>
              <a:spLocks noChangeArrowheads="1"/>
            </p:cNvSpPr>
            <p:nvPr/>
          </p:nvSpPr>
          <p:spPr bwMode="auto">
            <a:xfrm>
              <a:off x="4272" y="2701"/>
              <a:ext cx="1200" cy="633"/>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6-7%</a:t>
              </a:r>
              <a:endParaRPr lang="en-US" sz="2000">
                <a:solidFill>
                  <a:schemeClr val="tx2"/>
                </a:solidFill>
                <a:latin typeface="Arial" charset="0"/>
                <a:cs typeface="Times New Roman" pitchFamily="18" charset="0"/>
              </a:endParaRPr>
            </a:p>
            <a:p>
              <a:pPr eaLnBrk="1" hangingPunct="1">
                <a:spcBef>
                  <a:spcPct val="20000"/>
                </a:spcBef>
                <a:buClr>
                  <a:schemeClr val="accent1"/>
                </a:buClr>
                <a:buSzPct val="65000"/>
                <a:buFont typeface="Wingdings" pitchFamily="2" charset="2"/>
                <a:buNone/>
              </a:pPr>
              <a:endParaRPr lang="en-US" sz="2600">
                <a:solidFill>
                  <a:schemeClr val="tx2"/>
                </a:solidFill>
                <a:latin typeface="Arial" charset="0"/>
              </a:endParaRPr>
            </a:p>
          </p:txBody>
        </p:sp>
        <p:sp>
          <p:nvSpPr>
            <p:cNvPr id="13326" name="Rectangle 14"/>
            <p:cNvSpPr>
              <a:spLocks noChangeArrowheads="1"/>
            </p:cNvSpPr>
            <p:nvPr/>
          </p:nvSpPr>
          <p:spPr bwMode="auto">
            <a:xfrm>
              <a:off x="1181" y="2701"/>
              <a:ext cx="3091" cy="633"/>
            </a:xfrm>
            <a:prstGeom prst="rect">
              <a:avLst/>
            </a:prstGeom>
            <a:noFill/>
            <a:ln w="9525">
              <a:noFill/>
              <a:miter lim="800000"/>
              <a:headEnd/>
              <a:tailEnd/>
            </a:ln>
          </p:spPr>
          <p:txBody>
            <a:bodyPr/>
            <a:lstStyle/>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Agriculture 			40 %</a:t>
              </a:r>
              <a:endParaRPr lang="en-US" sz="2000">
                <a:solidFill>
                  <a:schemeClr val="tx2"/>
                </a:solidFill>
                <a:latin typeface="Arial" charset="0"/>
                <a:cs typeface="Times New Roman" pitchFamily="18" charset="0"/>
              </a:endParaRPr>
            </a:p>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Fossil Fuels combustion 	20-25 %</a:t>
              </a:r>
              <a:endParaRPr lang="en-US" sz="2000">
                <a:solidFill>
                  <a:schemeClr val="tx2"/>
                </a:solidFill>
                <a:latin typeface="Arial" charset="0"/>
                <a:cs typeface="Times New Roman" pitchFamily="18" charset="0"/>
              </a:endParaRPr>
            </a:p>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Industrial Processes 		30-35%</a:t>
              </a:r>
              <a:endParaRPr lang="en-US" sz="2600">
                <a:solidFill>
                  <a:schemeClr val="tx2"/>
                </a:solidFill>
                <a:latin typeface="Arial" charset="0"/>
              </a:endParaRPr>
            </a:p>
          </p:txBody>
        </p:sp>
        <p:sp>
          <p:nvSpPr>
            <p:cNvPr id="13327" name="Rectangle 15"/>
            <p:cNvSpPr>
              <a:spLocks noChangeArrowheads="1"/>
            </p:cNvSpPr>
            <p:nvPr/>
          </p:nvSpPr>
          <p:spPr bwMode="auto">
            <a:xfrm>
              <a:off x="240" y="2701"/>
              <a:ext cx="941" cy="633"/>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N</a:t>
              </a:r>
              <a:r>
                <a:rPr lang="en-US" sz="1700" baseline="-25000">
                  <a:solidFill>
                    <a:schemeClr val="tx2"/>
                  </a:solidFill>
                  <a:latin typeface="Arial" charset="0"/>
                  <a:cs typeface="Arial" charset="0"/>
                </a:rPr>
                <a:t>2</a:t>
              </a:r>
              <a:r>
                <a:rPr lang="en-US" sz="1700">
                  <a:solidFill>
                    <a:schemeClr val="tx2"/>
                  </a:solidFill>
                  <a:latin typeface="Arial" charset="0"/>
                  <a:cs typeface="Arial" charset="0"/>
                </a:rPr>
                <a:t>O (peroxide d’azote)</a:t>
              </a:r>
              <a:endParaRPr lang="en-US" sz="2600">
                <a:solidFill>
                  <a:schemeClr val="tx2"/>
                </a:solidFill>
                <a:latin typeface="Arial" charset="0"/>
              </a:endParaRPr>
            </a:p>
          </p:txBody>
        </p:sp>
        <p:sp>
          <p:nvSpPr>
            <p:cNvPr id="13328" name="Rectangle 16"/>
            <p:cNvSpPr>
              <a:spLocks noChangeArrowheads="1"/>
            </p:cNvSpPr>
            <p:nvPr/>
          </p:nvSpPr>
          <p:spPr bwMode="auto">
            <a:xfrm>
              <a:off x="4272" y="1627"/>
              <a:ext cx="1200" cy="441"/>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70-72%</a:t>
              </a:r>
              <a:endParaRPr lang="en-US" sz="2600">
                <a:solidFill>
                  <a:schemeClr val="tx2"/>
                </a:solidFill>
                <a:latin typeface="Arial" charset="0"/>
              </a:endParaRPr>
            </a:p>
          </p:txBody>
        </p:sp>
        <p:sp>
          <p:nvSpPr>
            <p:cNvPr id="13329" name="Rectangle 17"/>
            <p:cNvSpPr>
              <a:spLocks noChangeArrowheads="1"/>
            </p:cNvSpPr>
            <p:nvPr/>
          </p:nvSpPr>
          <p:spPr bwMode="auto">
            <a:xfrm>
              <a:off x="1181" y="1627"/>
              <a:ext cx="3091" cy="441"/>
            </a:xfrm>
            <a:prstGeom prst="rect">
              <a:avLst/>
            </a:prstGeom>
            <a:noFill/>
            <a:ln w="9525">
              <a:noFill/>
              <a:miter lim="800000"/>
              <a:headEnd/>
              <a:tailEnd/>
            </a:ln>
          </p:spPr>
          <p:txBody>
            <a:bodyPr/>
            <a:lstStyle/>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Fossil Fuels combustion		&gt;95%</a:t>
              </a:r>
              <a:endParaRPr lang="en-US" sz="2000">
                <a:solidFill>
                  <a:schemeClr val="tx2"/>
                </a:solidFill>
                <a:latin typeface="Arial" charset="0"/>
                <a:cs typeface="Times New Roman" pitchFamily="18" charset="0"/>
              </a:endParaRPr>
            </a:p>
            <a:p>
              <a:pPr algn="l"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Industrial Processes 		2-3%</a:t>
              </a:r>
              <a:endParaRPr lang="en-US" sz="2600">
                <a:solidFill>
                  <a:schemeClr val="tx2"/>
                </a:solidFill>
                <a:latin typeface="Arial" charset="0"/>
              </a:endParaRPr>
            </a:p>
          </p:txBody>
        </p:sp>
        <p:sp>
          <p:nvSpPr>
            <p:cNvPr id="13330" name="Rectangle 18"/>
            <p:cNvSpPr>
              <a:spLocks noChangeArrowheads="1"/>
            </p:cNvSpPr>
            <p:nvPr/>
          </p:nvSpPr>
          <p:spPr bwMode="auto">
            <a:xfrm>
              <a:off x="240" y="1627"/>
              <a:ext cx="941" cy="441"/>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1700">
                  <a:solidFill>
                    <a:schemeClr val="tx2"/>
                  </a:solidFill>
                  <a:latin typeface="Arial" charset="0"/>
                  <a:cs typeface="Arial" charset="0"/>
                </a:rPr>
                <a:t>CO</a:t>
              </a:r>
              <a:r>
                <a:rPr lang="en-US" sz="1700" baseline="-25000">
                  <a:solidFill>
                    <a:schemeClr val="tx2"/>
                  </a:solidFill>
                  <a:latin typeface="Arial" charset="0"/>
                  <a:cs typeface="Arial" charset="0"/>
                </a:rPr>
                <a:t>2</a:t>
              </a:r>
              <a:endParaRPr lang="en-US" sz="2600">
                <a:solidFill>
                  <a:schemeClr val="tx2"/>
                </a:solidFill>
                <a:latin typeface="Arial" charset="0"/>
              </a:endParaRPr>
            </a:p>
          </p:txBody>
        </p:sp>
        <p:sp>
          <p:nvSpPr>
            <p:cNvPr id="13331" name="Rectangle 19"/>
            <p:cNvSpPr>
              <a:spLocks noChangeArrowheads="1"/>
            </p:cNvSpPr>
            <p:nvPr/>
          </p:nvSpPr>
          <p:spPr bwMode="auto">
            <a:xfrm>
              <a:off x="4272" y="912"/>
              <a:ext cx="1200" cy="715"/>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2600" b="1">
                  <a:solidFill>
                    <a:schemeClr val="tx2"/>
                  </a:solidFill>
                  <a:latin typeface="Arial" charset="0"/>
                </a:rPr>
                <a:t>Radiative Forcing</a:t>
              </a:r>
            </a:p>
          </p:txBody>
        </p:sp>
        <p:sp>
          <p:nvSpPr>
            <p:cNvPr id="13332" name="Rectangle 20"/>
            <p:cNvSpPr>
              <a:spLocks noChangeArrowheads="1"/>
            </p:cNvSpPr>
            <p:nvPr/>
          </p:nvSpPr>
          <p:spPr bwMode="auto">
            <a:xfrm>
              <a:off x="1181" y="912"/>
              <a:ext cx="3091" cy="715"/>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2600" b="1">
                  <a:solidFill>
                    <a:schemeClr val="tx2"/>
                  </a:solidFill>
                  <a:latin typeface="Arial" charset="0"/>
                </a:rPr>
                <a:t>Sources in Industrialized Countries (1990)</a:t>
              </a:r>
            </a:p>
          </p:txBody>
        </p:sp>
        <p:sp>
          <p:nvSpPr>
            <p:cNvPr id="13333" name="Rectangle 21"/>
            <p:cNvSpPr>
              <a:spLocks noChangeArrowheads="1"/>
            </p:cNvSpPr>
            <p:nvPr/>
          </p:nvSpPr>
          <p:spPr bwMode="auto">
            <a:xfrm>
              <a:off x="240" y="912"/>
              <a:ext cx="941" cy="715"/>
            </a:xfrm>
            <a:prstGeom prst="rect">
              <a:avLst/>
            </a:prstGeom>
            <a:noFill/>
            <a:ln w="9525">
              <a:noFill/>
              <a:miter lim="800000"/>
              <a:headEnd/>
              <a:tailEnd/>
            </a:ln>
          </p:spPr>
          <p:txBody>
            <a:bodyPr/>
            <a:lstStyle/>
            <a:p>
              <a:pPr eaLnBrk="1" hangingPunct="1">
                <a:spcBef>
                  <a:spcPct val="0"/>
                </a:spcBef>
                <a:buClr>
                  <a:schemeClr val="accent1"/>
                </a:buClr>
                <a:buSzPct val="65000"/>
                <a:buFont typeface="Wingdings" pitchFamily="2" charset="2"/>
                <a:buNone/>
              </a:pPr>
              <a:r>
                <a:rPr lang="en-US" sz="2600" b="1">
                  <a:solidFill>
                    <a:schemeClr val="tx2"/>
                  </a:solidFill>
                  <a:latin typeface="Arial" charset="0"/>
                  <a:cs typeface="Arial" charset="0"/>
                </a:rPr>
                <a:t>Gas</a:t>
              </a:r>
            </a:p>
          </p:txBody>
        </p:sp>
        <p:sp>
          <p:nvSpPr>
            <p:cNvPr id="13334" name="Line 22"/>
            <p:cNvSpPr>
              <a:spLocks noChangeShapeType="1"/>
            </p:cNvSpPr>
            <p:nvPr/>
          </p:nvSpPr>
          <p:spPr bwMode="auto">
            <a:xfrm>
              <a:off x="240" y="912"/>
              <a:ext cx="5232" cy="0"/>
            </a:xfrm>
            <a:prstGeom prst="line">
              <a:avLst/>
            </a:prstGeom>
            <a:noFill/>
            <a:ln w="28575" cap="sq">
              <a:solidFill>
                <a:schemeClr val="tx1"/>
              </a:solidFill>
              <a:round/>
              <a:headEnd/>
              <a:tailEnd/>
            </a:ln>
          </p:spPr>
          <p:txBody>
            <a:bodyPr/>
            <a:lstStyle/>
            <a:p>
              <a:endParaRPr lang="ca-ES"/>
            </a:p>
          </p:txBody>
        </p:sp>
        <p:sp>
          <p:nvSpPr>
            <p:cNvPr id="13335" name="Line 23"/>
            <p:cNvSpPr>
              <a:spLocks noChangeShapeType="1"/>
            </p:cNvSpPr>
            <p:nvPr/>
          </p:nvSpPr>
          <p:spPr bwMode="auto">
            <a:xfrm>
              <a:off x="240" y="1627"/>
              <a:ext cx="5232" cy="0"/>
            </a:xfrm>
            <a:prstGeom prst="line">
              <a:avLst/>
            </a:prstGeom>
            <a:noFill/>
            <a:ln w="12700">
              <a:solidFill>
                <a:schemeClr val="tx1"/>
              </a:solidFill>
              <a:round/>
              <a:headEnd/>
              <a:tailEnd/>
            </a:ln>
          </p:spPr>
          <p:txBody>
            <a:bodyPr/>
            <a:lstStyle/>
            <a:p>
              <a:endParaRPr lang="ca-ES"/>
            </a:p>
          </p:txBody>
        </p:sp>
        <p:sp>
          <p:nvSpPr>
            <p:cNvPr id="13336" name="Line 24"/>
            <p:cNvSpPr>
              <a:spLocks noChangeShapeType="1"/>
            </p:cNvSpPr>
            <p:nvPr/>
          </p:nvSpPr>
          <p:spPr bwMode="auto">
            <a:xfrm>
              <a:off x="240" y="2068"/>
              <a:ext cx="5232" cy="0"/>
            </a:xfrm>
            <a:prstGeom prst="line">
              <a:avLst/>
            </a:prstGeom>
            <a:noFill/>
            <a:ln w="12700">
              <a:solidFill>
                <a:schemeClr val="tx1"/>
              </a:solidFill>
              <a:round/>
              <a:headEnd/>
              <a:tailEnd/>
            </a:ln>
          </p:spPr>
          <p:txBody>
            <a:bodyPr/>
            <a:lstStyle/>
            <a:p>
              <a:endParaRPr lang="ca-ES"/>
            </a:p>
          </p:txBody>
        </p:sp>
        <p:sp>
          <p:nvSpPr>
            <p:cNvPr id="13337" name="Line 25"/>
            <p:cNvSpPr>
              <a:spLocks noChangeShapeType="1"/>
            </p:cNvSpPr>
            <p:nvPr/>
          </p:nvSpPr>
          <p:spPr bwMode="auto">
            <a:xfrm>
              <a:off x="240" y="3334"/>
              <a:ext cx="5232" cy="0"/>
            </a:xfrm>
            <a:prstGeom prst="line">
              <a:avLst/>
            </a:prstGeom>
            <a:noFill/>
            <a:ln w="12700">
              <a:solidFill>
                <a:schemeClr val="tx1"/>
              </a:solidFill>
              <a:round/>
              <a:headEnd/>
              <a:tailEnd/>
            </a:ln>
          </p:spPr>
          <p:txBody>
            <a:bodyPr/>
            <a:lstStyle/>
            <a:p>
              <a:endParaRPr lang="ca-ES"/>
            </a:p>
          </p:txBody>
        </p:sp>
        <p:sp>
          <p:nvSpPr>
            <p:cNvPr id="13338" name="Line 26"/>
            <p:cNvSpPr>
              <a:spLocks noChangeShapeType="1"/>
            </p:cNvSpPr>
            <p:nvPr/>
          </p:nvSpPr>
          <p:spPr bwMode="auto">
            <a:xfrm>
              <a:off x="240" y="3775"/>
              <a:ext cx="5232" cy="0"/>
            </a:xfrm>
            <a:prstGeom prst="line">
              <a:avLst/>
            </a:prstGeom>
            <a:noFill/>
            <a:ln w="28575" cap="sq">
              <a:solidFill>
                <a:schemeClr val="tx1"/>
              </a:solidFill>
              <a:round/>
              <a:headEnd/>
              <a:tailEnd/>
            </a:ln>
          </p:spPr>
          <p:txBody>
            <a:bodyPr/>
            <a:lstStyle/>
            <a:p>
              <a:endParaRPr lang="ca-ES"/>
            </a:p>
          </p:txBody>
        </p:sp>
        <p:sp>
          <p:nvSpPr>
            <p:cNvPr id="13339" name="Line 27"/>
            <p:cNvSpPr>
              <a:spLocks noChangeShapeType="1"/>
            </p:cNvSpPr>
            <p:nvPr/>
          </p:nvSpPr>
          <p:spPr bwMode="auto">
            <a:xfrm>
              <a:off x="240" y="912"/>
              <a:ext cx="0" cy="2863"/>
            </a:xfrm>
            <a:prstGeom prst="line">
              <a:avLst/>
            </a:prstGeom>
            <a:noFill/>
            <a:ln w="28575" cap="sq">
              <a:solidFill>
                <a:schemeClr val="tx1"/>
              </a:solidFill>
              <a:round/>
              <a:headEnd/>
              <a:tailEnd/>
            </a:ln>
          </p:spPr>
          <p:txBody>
            <a:bodyPr/>
            <a:lstStyle/>
            <a:p>
              <a:endParaRPr lang="ca-ES"/>
            </a:p>
          </p:txBody>
        </p:sp>
        <p:sp>
          <p:nvSpPr>
            <p:cNvPr id="13340" name="Line 28"/>
            <p:cNvSpPr>
              <a:spLocks noChangeShapeType="1"/>
            </p:cNvSpPr>
            <p:nvPr/>
          </p:nvSpPr>
          <p:spPr bwMode="auto">
            <a:xfrm>
              <a:off x="1181" y="912"/>
              <a:ext cx="0" cy="2863"/>
            </a:xfrm>
            <a:prstGeom prst="line">
              <a:avLst/>
            </a:prstGeom>
            <a:noFill/>
            <a:ln w="12700">
              <a:solidFill>
                <a:schemeClr val="tx1"/>
              </a:solidFill>
              <a:round/>
              <a:headEnd/>
              <a:tailEnd/>
            </a:ln>
          </p:spPr>
          <p:txBody>
            <a:bodyPr/>
            <a:lstStyle/>
            <a:p>
              <a:endParaRPr lang="ca-ES"/>
            </a:p>
          </p:txBody>
        </p:sp>
        <p:sp>
          <p:nvSpPr>
            <p:cNvPr id="13341" name="Line 29"/>
            <p:cNvSpPr>
              <a:spLocks noChangeShapeType="1"/>
            </p:cNvSpPr>
            <p:nvPr/>
          </p:nvSpPr>
          <p:spPr bwMode="auto">
            <a:xfrm>
              <a:off x="4272" y="912"/>
              <a:ext cx="0" cy="2863"/>
            </a:xfrm>
            <a:prstGeom prst="line">
              <a:avLst/>
            </a:prstGeom>
            <a:noFill/>
            <a:ln w="12700">
              <a:solidFill>
                <a:schemeClr val="tx1"/>
              </a:solidFill>
              <a:round/>
              <a:headEnd/>
              <a:tailEnd/>
            </a:ln>
          </p:spPr>
          <p:txBody>
            <a:bodyPr/>
            <a:lstStyle/>
            <a:p>
              <a:endParaRPr lang="ca-ES"/>
            </a:p>
          </p:txBody>
        </p:sp>
        <p:sp>
          <p:nvSpPr>
            <p:cNvPr id="13342" name="Line 30"/>
            <p:cNvSpPr>
              <a:spLocks noChangeShapeType="1"/>
            </p:cNvSpPr>
            <p:nvPr/>
          </p:nvSpPr>
          <p:spPr bwMode="auto">
            <a:xfrm>
              <a:off x="5472" y="912"/>
              <a:ext cx="0" cy="2863"/>
            </a:xfrm>
            <a:prstGeom prst="line">
              <a:avLst/>
            </a:prstGeom>
            <a:noFill/>
            <a:ln w="28575" cap="sq">
              <a:solidFill>
                <a:schemeClr val="tx1"/>
              </a:solidFill>
              <a:round/>
              <a:headEnd/>
              <a:tailEnd/>
            </a:ln>
          </p:spPr>
          <p:txBody>
            <a:bodyPr/>
            <a:lstStyle/>
            <a:p>
              <a:endParaRPr lang="ca-ES"/>
            </a:p>
          </p:txBody>
        </p:sp>
        <p:sp>
          <p:nvSpPr>
            <p:cNvPr id="13343" name="Line 31"/>
            <p:cNvSpPr>
              <a:spLocks noChangeShapeType="1"/>
            </p:cNvSpPr>
            <p:nvPr/>
          </p:nvSpPr>
          <p:spPr bwMode="auto">
            <a:xfrm>
              <a:off x="240" y="2701"/>
              <a:ext cx="5232" cy="0"/>
            </a:xfrm>
            <a:prstGeom prst="line">
              <a:avLst/>
            </a:prstGeom>
            <a:noFill/>
            <a:ln w="12700">
              <a:solidFill>
                <a:schemeClr val="tx1"/>
              </a:solidFill>
              <a:round/>
              <a:headEnd/>
              <a:tailEnd/>
            </a:ln>
          </p:spPr>
          <p:txBody>
            <a:bodyPr/>
            <a:lstStyle/>
            <a:p>
              <a:endParaRPr lang="ca-ES"/>
            </a:p>
          </p:txBody>
        </p:sp>
      </p:gr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The Threat to Oil Industry</a:t>
            </a:r>
          </a:p>
        </p:txBody>
      </p:sp>
      <p:sp>
        <p:nvSpPr>
          <p:cNvPr id="882691" name="Rectangle 3"/>
          <p:cNvSpPr>
            <a:spLocks noGrp="1" noChangeArrowheads="1"/>
          </p:cNvSpPr>
          <p:nvPr>
            <p:ph type="body" idx="1"/>
          </p:nvPr>
        </p:nvSpPr>
        <p:spPr>
          <a:xfrm>
            <a:off x="539750" y="1989138"/>
            <a:ext cx="8280400" cy="4318000"/>
          </a:xfrm>
        </p:spPr>
        <p:txBody>
          <a:bodyPr/>
          <a:lstStyle/>
          <a:p>
            <a:pPr eaLnBrk="1" hangingPunct="1">
              <a:lnSpc>
                <a:spcPct val="90000"/>
              </a:lnSpc>
            </a:pPr>
            <a:r>
              <a:rPr lang="en-US" sz="2600" smtClean="0"/>
              <a:t>Potential increase of the liabilities attached to the product</a:t>
            </a:r>
          </a:p>
          <a:p>
            <a:pPr eaLnBrk="1" hangingPunct="1">
              <a:lnSpc>
                <a:spcPct val="90000"/>
              </a:lnSpc>
            </a:pPr>
            <a:r>
              <a:rPr lang="en-US" sz="2600" smtClean="0"/>
              <a:t>Increase of price due to internalization of the costs of externalities</a:t>
            </a:r>
          </a:p>
          <a:p>
            <a:pPr eaLnBrk="1" hangingPunct="1">
              <a:lnSpc>
                <a:spcPct val="90000"/>
              </a:lnSpc>
            </a:pPr>
            <a:r>
              <a:rPr lang="en-US" sz="2600" smtClean="0"/>
              <a:t>Reduced access to resources</a:t>
            </a:r>
          </a:p>
          <a:p>
            <a:pPr eaLnBrk="1" hangingPunct="1">
              <a:lnSpc>
                <a:spcPct val="90000"/>
              </a:lnSpc>
            </a:pPr>
            <a:r>
              <a:rPr lang="en-US" sz="2600" smtClean="0"/>
              <a:t>Entrance of competitive sources of energy</a:t>
            </a:r>
          </a:p>
          <a:p>
            <a:pPr eaLnBrk="1" hangingPunct="1">
              <a:lnSpc>
                <a:spcPct val="90000"/>
              </a:lnSpc>
            </a:pPr>
            <a:r>
              <a:rPr lang="en-US" sz="2600" smtClean="0"/>
              <a:t>Diminishing demand</a:t>
            </a:r>
          </a:p>
          <a:p>
            <a:pPr eaLnBrk="1" hangingPunct="1">
              <a:lnSpc>
                <a:spcPct val="90000"/>
              </a:lnSpc>
            </a:pPr>
            <a:r>
              <a:rPr lang="en-US" sz="2600" smtClean="0"/>
              <a:t>Reduced social acceptance of the product and of the industry</a:t>
            </a:r>
          </a:p>
          <a:p>
            <a:pPr eaLnBrk="1" hangingPunct="1">
              <a:lnSpc>
                <a:spcPct val="90000"/>
              </a:lnSpc>
            </a:pPr>
            <a:endParaRPr lang="en-US" sz="2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2691">
                                            <p:txEl>
                                              <p:pRg st="0" end="0"/>
                                            </p:txEl>
                                          </p:spTgt>
                                        </p:tgtEl>
                                        <p:attrNameLst>
                                          <p:attrName>style.visibility</p:attrName>
                                        </p:attrNameLst>
                                      </p:cBhvr>
                                      <p:to>
                                        <p:strVal val="visible"/>
                                      </p:to>
                                    </p:set>
                                    <p:animEffect transition="in" filter="wipe(left)">
                                      <p:cBhvr>
                                        <p:cTn id="7" dur="500"/>
                                        <p:tgtEl>
                                          <p:spTgt spid="8826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2691">
                                            <p:txEl>
                                              <p:pRg st="1" end="1"/>
                                            </p:txEl>
                                          </p:spTgt>
                                        </p:tgtEl>
                                        <p:attrNameLst>
                                          <p:attrName>style.visibility</p:attrName>
                                        </p:attrNameLst>
                                      </p:cBhvr>
                                      <p:to>
                                        <p:strVal val="visible"/>
                                      </p:to>
                                    </p:set>
                                    <p:animEffect transition="in" filter="wipe(left)">
                                      <p:cBhvr>
                                        <p:cTn id="12" dur="500"/>
                                        <p:tgtEl>
                                          <p:spTgt spid="8826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2691">
                                            <p:txEl>
                                              <p:pRg st="2" end="2"/>
                                            </p:txEl>
                                          </p:spTgt>
                                        </p:tgtEl>
                                        <p:attrNameLst>
                                          <p:attrName>style.visibility</p:attrName>
                                        </p:attrNameLst>
                                      </p:cBhvr>
                                      <p:to>
                                        <p:strVal val="visible"/>
                                      </p:to>
                                    </p:set>
                                    <p:animEffect transition="in" filter="wipe(left)">
                                      <p:cBhvr>
                                        <p:cTn id="17" dur="500"/>
                                        <p:tgtEl>
                                          <p:spTgt spid="8826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2691">
                                            <p:txEl>
                                              <p:pRg st="3" end="3"/>
                                            </p:txEl>
                                          </p:spTgt>
                                        </p:tgtEl>
                                        <p:attrNameLst>
                                          <p:attrName>style.visibility</p:attrName>
                                        </p:attrNameLst>
                                      </p:cBhvr>
                                      <p:to>
                                        <p:strVal val="visible"/>
                                      </p:to>
                                    </p:set>
                                    <p:animEffect transition="in" filter="wipe(left)">
                                      <p:cBhvr>
                                        <p:cTn id="22" dur="500"/>
                                        <p:tgtEl>
                                          <p:spTgt spid="8826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82691">
                                            <p:txEl>
                                              <p:pRg st="4" end="4"/>
                                            </p:txEl>
                                          </p:spTgt>
                                        </p:tgtEl>
                                        <p:attrNameLst>
                                          <p:attrName>style.visibility</p:attrName>
                                        </p:attrNameLst>
                                      </p:cBhvr>
                                      <p:to>
                                        <p:strVal val="visible"/>
                                      </p:to>
                                    </p:set>
                                    <p:animEffect transition="in" filter="wipe(left)">
                                      <p:cBhvr>
                                        <p:cTn id="27" dur="500"/>
                                        <p:tgtEl>
                                          <p:spTgt spid="8826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82691">
                                            <p:txEl>
                                              <p:pRg st="5" end="5"/>
                                            </p:txEl>
                                          </p:spTgt>
                                        </p:tgtEl>
                                        <p:attrNameLst>
                                          <p:attrName>style.visibility</p:attrName>
                                        </p:attrNameLst>
                                      </p:cBhvr>
                                      <p:to>
                                        <p:strVal val="visible"/>
                                      </p:to>
                                    </p:set>
                                    <p:animEffect transition="in" filter="wipe(left)">
                                      <p:cBhvr>
                                        <p:cTn id="32" dur="500"/>
                                        <p:tgtEl>
                                          <p:spTgt spid="8826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269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06400" y="-46038"/>
            <a:ext cx="8737600" cy="1414463"/>
          </a:xfrm>
        </p:spPr>
        <p:txBody>
          <a:bodyPr lIns="90000" tIns="46800" rIns="90000" bIns="46800" anchor="b"/>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The Oil Industry Dilemma</a:t>
            </a:r>
          </a:p>
        </p:txBody>
      </p:sp>
      <p:grpSp>
        <p:nvGrpSpPr>
          <p:cNvPr id="1028" name="Group 3"/>
          <p:cNvGrpSpPr>
            <a:grpSpLocks/>
          </p:cNvGrpSpPr>
          <p:nvPr/>
        </p:nvGrpSpPr>
        <p:grpSpPr bwMode="auto">
          <a:xfrm>
            <a:off x="2033588" y="2573338"/>
            <a:ext cx="3348037" cy="914400"/>
            <a:chOff x="2762" y="1817"/>
            <a:chExt cx="341" cy="358"/>
          </a:xfrm>
        </p:grpSpPr>
        <p:sp>
          <p:nvSpPr>
            <p:cNvPr id="1041" name="Freeform 4"/>
            <p:cNvSpPr>
              <a:spLocks/>
            </p:cNvSpPr>
            <p:nvPr/>
          </p:nvSpPr>
          <p:spPr bwMode="auto">
            <a:xfrm>
              <a:off x="2762" y="1842"/>
              <a:ext cx="279" cy="333"/>
            </a:xfrm>
            <a:custGeom>
              <a:avLst/>
              <a:gdLst>
                <a:gd name="T0" fmla="*/ 0 w 558"/>
                <a:gd name="T1" fmla="*/ 333 h 666"/>
                <a:gd name="T2" fmla="*/ 31 w 558"/>
                <a:gd name="T3" fmla="*/ 329 h 666"/>
                <a:gd name="T4" fmla="*/ 50 w 558"/>
                <a:gd name="T5" fmla="*/ 324 h 666"/>
                <a:gd name="T6" fmla="*/ 80 w 558"/>
                <a:gd name="T7" fmla="*/ 311 h 666"/>
                <a:gd name="T8" fmla="*/ 96 w 558"/>
                <a:gd name="T9" fmla="*/ 300 h 666"/>
                <a:gd name="T10" fmla="*/ 122 w 558"/>
                <a:gd name="T11" fmla="*/ 279 h 666"/>
                <a:gd name="T12" fmla="*/ 144 w 558"/>
                <a:gd name="T13" fmla="*/ 253 h 666"/>
                <a:gd name="T14" fmla="*/ 155 w 558"/>
                <a:gd name="T15" fmla="*/ 237 h 666"/>
                <a:gd name="T16" fmla="*/ 168 w 558"/>
                <a:gd name="T17" fmla="*/ 207 h 666"/>
                <a:gd name="T18" fmla="*/ 174 w 558"/>
                <a:gd name="T19" fmla="*/ 189 h 666"/>
                <a:gd name="T20" fmla="*/ 178 w 558"/>
                <a:gd name="T21" fmla="*/ 158 h 666"/>
                <a:gd name="T22" fmla="*/ 179 w 558"/>
                <a:gd name="T23" fmla="*/ 135 h 666"/>
                <a:gd name="T24" fmla="*/ 179 w 558"/>
                <a:gd name="T25" fmla="*/ 138 h 666"/>
                <a:gd name="T26" fmla="*/ 185 w 558"/>
                <a:gd name="T27" fmla="*/ 114 h 666"/>
                <a:gd name="T28" fmla="*/ 195 w 558"/>
                <a:gd name="T29" fmla="*/ 93 h 666"/>
                <a:gd name="T30" fmla="*/ 207 w 558"/>
                <a:gd name="T31" fmla="*/ 72 h 666"/>
                <a:gd name="T32" fmla="*/ 206 w 558"/>
                <a:gd name="T33" fmla="*/ 75 h 666"/>
                <a:gd name="T34" fmla="*/ 222 w 558"/>
                <a:gd name="T35" fmla="*/ 55 h 666"/>
                <a:gd name="T36" fmla="*/ 249 w 558"/>
                <a:gd name="T37" fmla="*/ 30 h 666"/>
                <a:gd name="T38" fmla="*/ 254 w 558"/>
                <a:gd name="T39" fmla="*/ 18 h 666"/>
                <a:gd name="T40" fmla="*/ 268 w 558"/>
                <a:gd name="T41" fmla="*/ 19 h 666"/>
                <a:gd name="T42" fmla="*/ 273 w 558"/>
                <a:gd name="T43" fmla="*/ 0 h 666"/>
                <a:gd name="T44" fmla="*/ 251 w 558"/>
                <a:gd name="T45" fmla="*/ 11 h 666"/>
                <a:gd name="T46" fmla="*/ 239 w 558"/>
                <a:gd name="T47" fmla="*/ 20 h 666"/>
                <a:gd name="T48" fmla="*/ 211 w 558"/>
                <a:gd name="T49" fmla="*/ 44 h 666"/>
                <a:gd name="T50" fmla="*/ 196 w 558"/>
                <a:gd name="T51" fmla="*/ 64 h 666"/>
                <a:gd name="T52" fmla="*/ 187 w 558"/>
                <a:gd name="T53" fmla="*/ 77 h 666"/>
                <a:gd name="T54" fmla="*/ 176 w 558"/>
                <a:gd name="T55" fmla="*/ 98 h 666"/>
                <a:gd name="T56" fmla="*/ 168 w 558"/>
                <a:gd name="T57" fmla="*/ 121 h 666"/>
                <a:gd name="T58" fmla="*/ 165 w 558"/>
                <a:gd name="T59" fmla="*/ 135 h 666"/>
                <a:gd name="T60" fmla="*/ 163 w 558"/>
                <a:gd name="T61" fmla="*/ 147 h 666"/>
                <a:gd name="T62" fmla="*/ 161 w 558"/>
                <a:gd name="T63" fmla="*/ 173 h 666"/>
                <a:gd name="T64" fmla="*/ 166 w 558"/>
                <a:gd name="T65" fmla="*/ 189 h 666"/>
                <a:gd name="T66" fmla="*/ 155 w 558"/>
                <a:gd name="T67" fmla="*/ 202 h 666"/>
                <a:gd name="T68" fmla="*/ 141 w 558"/>
                <a:gd name="T69" fmla="*/ 231 h 666"/>
                <a:gd name="T70" fmla="*/ 139 w 558"/>
                <a:gd name="T71" fmla="*/ 248 h 666"/>
                <a:gd name="T72" fmla="*/ 123 w 558"/>
                <a:gd name="T73" fmla="*/ 255 h 666"/>
                <a:gd name="T74" fmla="*/ 99 w 558"/>
                <a:gd name="T75" fmla="*/ 279 h 666"/>
                <a:gd name="T76" fmla="*/ 91 w 558"/>
                <a:gd name="T77" fmla="*/ 295 h 666"/>
                <a:gd name="T78" fmla="*/ 74 w 558"/>
                <a:gd name="T79" fmla="*/ 297 h 666"/>
                <a:gd name="T80" fmla="*/ 44 w 558"/>
                <a:gd name="T81" fmla="*/ 311 h 666"/>
                <a:gd name="T82" fmla="*/ 31 w 558"/>
                <a:gd name="T83" fmla="*/ 322 h 666"/>
                <a:gd name="T84" fmla="*/ 16 w 558"/>
                <a:gd name="T85" fmla="*/ 317 h 66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58"/>
                <a:gd name="T130" fmla="*/ 0 h 666"/>
                <a:gd name="T131" fmla="*/ 558 w 558"/>
                <a:gd name="T132" fmla="*/ 666 h 66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9900"/>
            </a:solidFill>
            <a:ln w="28575">
              <a:solidFill>
                <a:srgbClr val="FFFF00"/>
              </a:solidFill>
              <a:round/>
              <a:headEnd/>
              <a:tailEnd/>
            </a:ln>
          </p:spPr>
          <p:txBody>
            <a:bodyPr/>
            <a:lstStyle/>
            <a:p>
              <a:endParaRPr lang="ca-ES"/>
            </a:p>
          </p:txBody>
        </p:sp>
        <p:sp>
          <p:nvSpPr>
            <p:cNvPr id="1042" name="Freeform 5"/>
            <p:cNvSpPr>
              <a:spLocks/>
            </p:cNvSpPr>
            <p:nvPr/>
          </p:nvSpPr>
          <p:spPr bwMode="auto">
            <a:xfrm>
              <a:off x="3031" y="1817"/>
              <a:ext cx="72" cy="65"/>
            </a:xfrm>
            <a:custGeom>
              <a:avLst/>
              <a:gdLst>
                <a:gd name="T0" fmla="*/ 15 w 144"/>
                <a:gd name="T1" fmla="*/ 65 h 131"/>
                <a:gd name="T2" fmla="*/ 72 w 144"/>
                <a:gd name="T3" fmla="*/ 17 h 131"/>
                <a:gd name="T4" fmla="*/ 0 w 144"/>
                <a:gd name="T5" fmla="*/ 0 h 131"/>
                <a:gd name="T6" fmla="*/ 15 w 144"/>
                <a:gd name="T7" fmla="*/ 65 h 131"/>
                <a:gd name="T8" fmla="*/ 0 60000 65536"/>
                <a:gd name="T9" fmla="*/ 0 60000 65536"/>
                <a:gd name="T10" fmla="*/ 0 60000 65536"/>
                <a:gd name="T11" fmla="*/ 0 60000 65536"/>
                <a:gd name="T12" fmla="*/ 0 w 144"/>
                <a:gd name="T13" fmla="*/ 0 h 131"/>
                <a:gd name="T14" fmla="*/ 144 w 144"/>
                <a:gd name="T15" fmla="*/ 131 h 131"/>
              </a:gdLst>
              <a:ahLst/>
              <a:cxnLst>
                <a:cxn ang="T8">
                  <a:pos x="T0" y="T1"/>
                </a:cxn>
                <a:cxn ang="T9">
                  <a:pos x="T2" y="T3"/>
                </a:cxn>
                <a:cxn ang="T10">
                  <a:pos x="T4" y="T5"/>
                </a:cxn>
                <a:cxn ang="T11">
                  <a:pos x="T6" y="T7"/>
                </a:cxn>
              </a:cxnLst>
              <a:rect l="T12" t="T13" r="T14" b="T15"/>
              <a:pathLst>
                <a:path w="144" h="131">
                  <a:moveTo>
                    <a:pt x="31" y="131"/>
                  </a:moveTo>
                  <a:lnTo>
                    <a:pt x="144" y="34"/>
                  </a:lnTo>
                  <a:lnTo>
                    <a:pt x="0" y="0"/>
                  </a:lnTo>
                  <a:lnTo>
                    <a:pt x="31" y="131"/>
                  </a:lnTo>
                  <a:close/>
                </a:path>
              </a:pathLst>
            </a:custGeom>
            <a:solidFill>
              <a:srgbClr val="FF9900"/>
            </a:solidFill>
            <a:ln w="28575">
              <a:solidFill>
                <a:srgbClr val="FFFF00"/>
              </a:solidFill>
              <a:round/>
              <a:headEnd/>
              <a:tailEnd/>
            </a:ln>
          </p:spPr>
          <p:txBody>
            <a:bodyPr/>
            <a:lstStyle/>
            <a:p>
              <a:endParaRPr lang="ca-ES"/>
            </a:p>
          </p:txBody>
        </p:sp>
      </p:grpSp>
      <p:grpSp>
        <p:nvGrpSpPr>
          <p:cNvPr id="1029" name="Group 6"/>
          <p:cNvGrpSpPr>
            <a:grpSpLocks/>
          </p:cNvGrpSpPr>
          <p:nvPr/>
        </p:nvGrpSpPr>
        <p:grpSpPr bwMode="auto">
          <a:xfrm>
            <a:off x="2033588" y="3487738"/>
            <a:ext cx="3284537" cy="898525"/>
            <a:chOff x="2762" y="2160"/>
            <a:chExt cx="371" cy="355"/>
          </a:xfrm>
        </p:grpSpPr>
        <p:sp>
          <p:nvSpPr>
            <p:cNvPr id="1039" name="Freeform 7"/>
            <p:cNvSpPr>
              <a:spLocks/>
            </p:cNvSpPr>
            <p:nvPr/>
          </p:nvSpPr>
          <p:spPr bwMode="auto">
            <a:xfrm>
              <a:off x="2762" y="2160"/>
              <a:ext cx="306" cy="328"/>
            </a:xfrm>
            <a:custGeom>
              <a:avLst/>
              <a:gdLst>
                <a:gd name="T0" fmla="*/ 0 w 611"/>
                <a:gd name="T1" fmla="*/ 15 h 657"/>
                <a:gd name="T2" fmla="*/ 10 w 611"/>
                <a:gd name="T3" fmla="*/ 8 h 657"/>
                <a:gd name="T4" fmla="*/ 17 w 611"/>
                <a:gd name="T5" fmla="*/ 18 h 657"/>
                <a:gd name="T6" fmla="*/ 35 w 611"/>
                <a:gd name="T7" fmla="*/ 28 h 657"/>
                <a:gd name="T8" fmla="*/ 33 w 611"/>
                <a:gd name="T9" fmla="*/ 26 h 657"/>
                <a:gd name="T10" fmla="*/ 50 w 611"/>
                <a:gd name="T11" fmla="*/ 42 h 657"/>
                <a:gd name="T12" fmla="*/ 66 w 611"/>
                <a:gd name="T13" fmla="*/ 62 h 657"/>
                <a:gd name="T14" fmla="*/ 65 w 611"/>
                <a:gd name="T15" fmla="*/ 60 h 657"/>
                <a:gd name="T16" fmla="*/ 78 w 611"/>
                <a:gd name="T17" fmla="*/ 84 h 657"/>
                <a:gd name="T18" fmla="*/ 88 w 611"/>
                <a:gd name="T19" fmla="*/ 111 h 657"/>
                <a:gd name="T20" fmla="*/ 99 w 611"/>
                <a:gd name="T21" fmla="*/ 122 h 657"/>
                <a:gd name="T22" fmla="*/ 94 w 611"/>
                <a:gd name="T23" fmla="*/ 137 h 657"/>
                <a:gd name="T24" fmla="*/ 96 w 611"/>
                <a:gd name="T25" fmla="*/ 167 h 657"/>
                <a:gd name="T26" fmla="*/ 98 w 611"/>
                <a:gd name="T27" fmla="*/ 183 h 657"/>
                <a:gd name="T28" fmla="*/ 106 w 611"/>
                <a:gd name="T29" fmla="*/ 207 h 657"/>
                <a:gd name="T30" fmla="*/ 115 w 611"/>
                <a:gd name="T31" fmla="*/ 222 h 657"/>
                <a:gd name="T32" fmla="*/ 133 w 611"/>
                <a:gd name="T33" fmla="*/ 245 h 657"/>
                <a:gd name="T34" fmla="*/ 158 w 611"/>
                <a:gd name="T35" fmla="*/ 267 h 657"/>
                <a:gd name="T36" fmla="*/ 175 w 611"/>
                <a:gd name="T37" fmla="*/ 279 h 657"/>
                <a:gd name="T38" fmla="*/ 207 w 611"/>
                <a:gd name="T39" fmla="*/ 297 h 657"/>
                <a:gd name="T40" fmla="*/ 243 w 611"/>
                <a:gd name="T41" fmla="*/ 312 h 657"/>
                <a:gd name="T42" fmla="*/ 282 w 611"/>
                <a:gd name="T43" fmla="*/ 323 h 657"/>
                <a:gd name="T44" fmla="*/ 303 w 611"/>
                <a:gd name="T45" fmla="*/ 328 h 657"/>
                <a:gd name="T46" fmla="*/ 285 w 611"/>
                <a:gd name="T47" fmla="*/ 309 h 657"/>
                <a:gd name="T48" fmla="*/ 287 w 611"/>
                <a:gd name="T49" fmla="*/ 310 h 657"/>
                <a:gd name="T50" fmla="*/ 249 w 611"/>
                <a:gd name="T51" fmla="*/ 298 h 657"/>
                <a:gd name="T52" fmla="*/ 213 w 611"/>
                <a:gd name="T53" fmla="*/ 283 h 657"/>
                <a:gd name="T54" fmla="*/ 181 w 611"/>
                <a:gd name="T55" fmla="*/ 265 h 657"/>
                <a:gd name="T56" fmla="*/ 183 w 611"/>
                <a:gd name="T57" fmla="*/ 266 h 657"/>
                <a:gd name="T58" fmla="*/ 156 w 611"/>
                <a:gd name="T59" fmla="*/ 246 h 657"/>
                <a:gd name="T60" fmla="*/ 133 w 611"/>
                <a:gd name="T61" fmla="*/ 223 h 657"/>
                <a:gd name="T62" fmla="*/ 120 w 611"/>
                <a:gd name="T63" fmla="*/ 217 h 657"/>
                <a:gd name="T64" fmla="*/ 120 w 611"/>
                <a:gd name="T65" fmla="*/ 202 h 657"/>
                <a:gd name="T66" fmla="*/ 112 w 611"/>
                <a:gd name="T67" fmla="*/ 177 h 657"/>
                <a:gd name="T68" fmla="*/ 112 w 611"/>
                <a:gd name="T69" fmla="*/ 179 h 657"/>
                <a:gd name="T70" fmla="*/ 110 w 611"/>
                <a:gd name="T71" fmla="*/ 152 h 657"/>
                <a:gd name="T72" fmla="*/ 106 w 611"/>
                <a:gd name="T73" fmla="*/ 122 h 657"/>
                <a:gd name="T74" fmla="*/ 102 w 611"/>
                <a:gd name="T75" fmla="*/ 106 h 657"/>
                <a:gd name="T76" fmla="*/ 91 w 611"/>
                <a:gd name="T77" fmla="*/ 78 h 657"/>
                <a:gd name="T78" fmla="*/ 78 w 611"/>
                <a:gd name="T79" fmla="*/ 54 h 657"/>
                <a:gd name="T80" fmla="*/ 69 w 611"/>
                <a:gd name="T81" fmla="*/ 41 h 657"/>
                <a:gd name="T82" fmla="*/ 52 w 611"/>
                <a:gd name="T83" fmla="*/ 23 h 657"/>
                <a:gd name="T84" fmla="*/ 41 w 611"/>
                <a:gd name="T85" fmla="*/ 14 h 657"/>
                <a:gd name="T86" fmla="*/ 22 w 611"/>
                <a:gd name="T87" fmla="*/ 4 h 657"/>
                <a:gd name="T88" fmla="*/ 10 w 611"/>
                <a:gd name="T89" fmla="*/ 1 h 6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11"/>
                <a:gd name="T136" fmla="*/ 0 h 657"/>
                <a:gd name="T137" fmla="*/ 611 w 611"/>
                <a:gd name="T138" fmla="*/ 657 h 65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cap="rnd">
              <a:solidFill>
                <a:srgbClr val="FF9900"/>
              </a:solidFill>
              <a:prstDash val="sysDot"/>
              <a:round/>
              <a:headEnd/>
              <a:tailEnd/>
            </a:ln>
          </p:spPr>
          <p:txBody>
            <a:bodyPr/>
            <a:lstStyle/>
            <a:p>
              <a:endParaRPr lang="ca-ES"/>
            </a:p>
          </p:txBody>
        </p:sp>
        <p:sp>
          <p:nvSpPr>
            <p:cNvPr id="1040" name="Freeform 8"/>
            <p:cNvSpPr>
              <a:spLocks/>
            </p:cNvSpPr>
            <p:nvPr/>
          </p:nvSpPr>
          <p:spPr bwMode="auto">
            <a:xfrm>
              <a:off x="3064" y="2449"/>
              <a:ext cx="69" cy="66"/>
            </a:xfrm>
            <a:custGeom>
              <a:avLst/>
              <a:gdLst>
                <a:gd name="T0" fmla="*/ 0 w 139"/>
                <a:gd name="T1" fmla="*/ 66 h 132"/>
                <a:gd name="T2" fmla="*/ 69 w 139"/>
                <a:gd name="T3" fmla="*/ 39 h 132"/>
                <a:gd name="T4" fmla="*/ 6 w 139"/>
                <a:gd name="T5" fmla="*/ 0 h 132"/>
                <a:gd name="T6" fmla="*/ 0 w 139"/>
                <a:gd name="T7" fmla="*/ 66 h 132"/>
                <a:gd name="T8" fmla="*/ 0 60000 65536"/>
                <a:gd name="T9" fmla="*/ 0 60000 65536"/>
                <a:gd name="T10" fmla="*/ 0 60000 65536"/>
                <a:gd name="T11" fmla="*/ 0 60000 65536"/>
                <a:gd name="T12" fmla="*/ 0 w 139"/>
                <a:gd name="T13" fmla="*/ 0 h 132"/>
                <a:gd name="T14" fmla="*/ 139 w 139"/>
                <a:gd name="T15" fmla="*/ 132 h 132"/>
              </a:gdLst>
              <a:ahLst/>
              <a:cxnLst>
                <a:cxn ang="T8">
                  <a:pos x="T0" y="T1"/>
                </a:cxn>
                <a:cxn ang="T9">
                  <a:pos x="T2" y="T3"/>
                </a:cxn>
                <a:cxn ang="T10">
                  <a:pos x="T4" y="T5"/>
                </a:cxn>
                <a:cxn ang="T11">
                  <a:pos x="T6" y="T7"/>
                </a:cxn>
              </a:cxnLst>
              <a:rect l="T12" t="T13" r="T14" b="T15"/>
              <a:pathLst>
                <a:path w="139" h="132">
                  <a:moveTo>
                    <a:pt x="0" y="132"/>
                  </a:moveTo>
                  <a:lnTo>
                    <a:pt x="139" y="78"/>
                  </a:lnTo>
                  <a:lnTo>
                    <a:pt x="13" y="0"/>
                  </a:lnTo>
                  <a:lnTo>
                    <a:pt x="0" y="132"/>
                  </a:lnTo>
                  <a:close/>
                </a:path>
              </a:pathLst>
            </a:custGeom>
            <a:solidFill>
              <a:srgbClr val="FFFF00"/>
            </a:solidFill>
            <a:ln w="31750" cap="rnd">
              <a:solidFill>
                <a:srgbClr val="FF9900"/>
              </a:solidFill>
              <a:prstDash val="sysDot"/>
              <a:round/>
              <a:headEnd/>
              <a:tailEnd/>
            </a:ln>
          </p:spPr>
          <p:txBody>
            <a:bodyPr/>
            <a:lstStyle/>
            <a:p>
              <a:endParaRPr lang="ca-ES"/>
            </a:p>
          </p:txBody>
        </p:sp>
      </p:grpSp>
      <p:sp>
        <p:nvSpPr>
          <p:cNvPr id="1030" name="AutoShape 9"/>
          <p:cNvSpPr>
            <a:spLocks noChangeArrowheads="1"/>
          </p:cNvSpPr>
          <p:nvPr/>
        </p:nvSpPr>
        <p:spPr bwMode="auto">
          <a:xfrm>
            <a:off x="7308850" y="2133600"/>
            <a:ext cx="685800" cy="762000"/>
          </a:xfrm>
          <a:prstGeom prst="upArrow">
            <a:avLst>
              <a:gd name="adj1" fmla="val 50000"/>
              <a:gd name="adj2" fmla="val 27778"/>
            </a:avLst>
          </a:prstGeom>
          <a:gradFill rotWithShape="0">
            <a:gsLst>
              <a:gs pos="0">
                <a:srgbClr val="FFFF00"/>
              </a:gs>
              <a:gs pos="100000">
                <a:srgbClr val="FF9900"/>
              </a:gs>
            </a:gsLst>
            <a:lin ang="5400000" scaled="1"/>
          </a:gradFill>
          <a:ln w="9525">
            <a:solidFill>
              <a:schemeClr val="tx1"/>
            </a:solidFill>
            <a:miter lim="800000"/>
            <a:headEnd/>
            <a:tailEnd/>
          </a:ln>
        </p:spPr>
        <p:txBody>
          <a:bodyPr wrap="none" anchor="ctr"/>
          <a:lstStyle/>
          <a:p>
            <a:endParaRPr lang="ca-ES"/>
          </a:p>
        </p:txBody>
      </p:sp>
      <p:sp>
        <p:nvSpPr>
          <p:cNvPr id="1031" name="AutoShape 10"/>
          <p:cNvSpPr>
            <a:spLocks noChangeArrowheads="1"/>
          </p:cNvSpPr>
          <p:nvPr/>
        </p:nvSpPr>
        <p:spPr bwMode="auto">
          <a:xfrm flipV="1">
            <a:off x="7308850" y="4005263"/>
            <a:ext cx="685800" cy="762000"/>
          </a:xfrm>
          <a:prstGeom prst="upArrow">
            <a:avLst>
              <a:gd name="adj1" fmla="val 50000"/>
              <a:gd name="adj2" fmla="val 27778"/>
            </a:avLst>
          </a:prstGeom>
          <a:gradFill rotWithShape="0">
            <a:gsLst>
              <a:gs pos="0">
                <a:srgbClr val="FFFF00"/>
              </a:gs>
              <a:gs pos="100000">
                <a:srgbClr val="FFCC00"/>
              </a:gs>
            </a:gsLst>
            <a:lin ang="5400000" scaled="1"/>
          </a:gradFill>
          <a:ln w="9525">
            <a:solidFill>
              <a:schemeClr val="tx1"/>
            </a:solidFill>
            <a:miter lim="800000"/>
            <a:headEnd/>
            <a:tailEnd/>
          </a:ln>
        </p:spPr>
        <p:txBody>
          <a:bodyPr wrap="none" anchor="ctr"/>
          <a:lstStyle/>
          <a:p>
            <a:endParaRPr lang="ca-ES"/>
          </a:p>
        </p:txBody>
      </p:sp>
      <p:sp>
        <p:nvSpPr>
          <p:cNvPr id="1032" name="Text Box 11"/>
          <p:cNvSpPr txBox="1">
            <a:spLocks noChangeArrowheads="1"/>
          </p:cNvSpPr>
          <p:nvPr/>
        </p:nvSpPr>
        <p:spPr bwMode="auto">
          <a:xfrm>
            <a:off x="5276850" y="2205038"/>
            <a:ext cx="1895475" cy="701675"/>
          </a:xfrm>
          <a:prstGeom prst="rect">
            <a:avLst/>
          </a:prstGeom>
          <a:noFill/>
          <a:ln w="9525">
            <a:noFill/>
            <a:miter lim="800000"/>
            <a:headEnd/>
            <a:tailEnd/>
          </a:ln>
        </p:spPr>
        <p:txBody>
          <a:bodyPr wrap="none">
            <a:spAutoFit/>
          </a:bodyPr>
          <a:lstStyle/>
          <a:p>
            <a:pPr>
              <a:spcBef>
                <a:spcPct val="0"/>
              </a:spcBef>
            </a:pPr>
            <a:r>
              <a:rPr lang="en-US" sz="2000"/>
              <a:t>Better business</a:t>
            </a:r>
          </a:p>
          <a:p>
            <a:pPr>
              <a:spcBef>
                <a:spcPct val="0"/>
              </a:spcBef>
            </a:pPr>
            <a:r>
              <a:rPr lang="en-US" sz="2000"/>
              <a:t>environment</a:t>
            </a:r>
          </a:p>
        </p:txBody>
      </p:sp>
      <p:sp>
        <p:nvSpPr>
          <p:cNvPr id="1033" name="Text Box 12"/>
          <p:cNvSpPr txBox="1">
            <a:spLocks noChangeArrowheads="1"/>
          </p:cNvSpPr>
          <p:nvPr/>
        </p:nvSpPr>
        <p:spPr bwMode="auto">
          <a:xfrm>
            <a:off x="5435600" y="4005263"/>
            <a:ext cx="1920875" cy="701675"/>
          </a:xfrm>
          <a:prstGeom prst="rect">
            <a:avLst/>
          </a:prstGeom>
          <a:noFill/>
          <a:ln w="9525">
            <a:noFill/>
            <a:miter lim="800000"/>
            <a:headEnd/>
            <a:tailEnd/>
          </a:ln>
        </p:spPr>
        <p:txBody>
          <a:bodyPr wrap="none">
            <a:spAutoFit/>
          </a:bodyPr>
          <a:lstStyle/>
          <a:p>
            <a:pPr>
              <a:spcBef>
                <a:spcPct val="0"/>
              </a:spcBef>
            </a:pPr>
            <a:r>
              <a:rPr lang="en-US" sz="2000"/>
              <a:t>Worse business</a:t>
            </a:r>
          </a:p>
          <a:p>
            <a:pPr>
              <a:spcBef>
                <a:spcPct val="0"/>
              </a:spcBef>
            </a:pPr>
            <a:r>
              <a:rPr lang="en-US" sz="2000"/>
              <a:t>environment</a:t>
            </a:r>
          </a:p>
        </p:txBody>
      </p:sp>
      <p:sp>
        <p:nvSpPr>
          <p:cNvPr id="1034" name="Text Box 13"/>
          <p:cNvSpPr txBox="1">
            <a:spLocks noChangeArrowheads="1"/>
          </p:cNvSpPr>
          <p:nvPr/>
        </p:nvSpPr>
        <p:spPr bwMode="auto">
          <a:xfrm>
            <a:off x="2324100" y="2347913"/>
            <a:ext cx="2265363" cy="396875"/>
          </a:xfrm>
          <a:prstGeom prst="rect">
            <a:avLst/>
          </a:prstGeom>
          <a:noFill/>
          <a:ln w="9525">
            <a:noFill/>
            <a:miter lim="800000"/>
            <a:headEnd/>
            <a:tailEnd/>
          </a:ln>
        </p:spPr>
        <p:txBody>
          <a:bodyPr wrap="none">
            <a:spAutoFit/>
          </a:bodyPr>
          <a:lstStyle/>
          <a:p>
            <a:pPr>
              <a:spcBef>
                <a:spcPct val="0"/>
              </a:spcBef>
            </a:pPr>
            <a:r>
              <a:rPr lang="en-US" sz="2000"/>
              <a:t>Without regulation</a:t>
            </a:r>
          </a:p>
        </p:txBody>
      </p:sp>
      <p:sp>
        <p:nvSpPr>
          <p:cNvPr id="1035" name="Text Box 14"/>
          <p:cNvSpPr txBox="1">
            <a:spLocks noChangeArrowheads="1"/>
          </p:cNvSpPr>
          <p:nvPr/>
        </p:nvSpPr>
        <p:spPr bwMode="auto">
          <a:xfrm>
            <a:off x="2641600" y="4365625"/>
            <a:ext cx="1900238" cy="396875"/>
          </a:xfrm>
          <a:prstGeom prst="rect">
            <a:avLst/>
          </a:prstGeom>
          <a:noFill/>
          <a:ln w="9525">
            <a:noFill/>
            <a:miter lim="800000"/>
            <a:headEnd/>
            <a:tailEnd/>
          </a:ln>
        </p:spPr>
        <p:txBody>
          <a:bodyPr wrap="none">
            <a:spAutoFit/>
          </a:bodyPr>
          <a:lstStyle/>
          <a:p>
            <a:pPr>
              <a:spcBef>
                <a:spcPct val="0"/>
              </a:spcBef>
            </a:pPr>
            <a:r>
              <a:rPr lang="en-US" sz="2000"/>
              <a:t>With regulation</a:t>
            </a:r>
          </a:p>
        </p:txBody>
      </p:sp>
      <p:sp>
        <p:nvSpPr>
          <p:cNvPr id="1036" name="Text Box 15"/>
          <p:cNvSpPr txBox="1">
            <a:spLocks noChangeArrowheads="1"/>
          </p:cNvSpPr>
          <p:nvPr/>
        </p:nvSpPr>
        <p:spPr bwMode="auto">
          <a:xfrm>
            <a:off x="1166813" y="5681663"/>
            <a:ext cx="184150" cy="457200"/>
          </a:xfrm>
          <a:prstGeom prst="rect">
            <a:avLst/>
          </a:prstGeom>
          <a:noFill/>
          <a:ln w="9525">
            <a:noFill/>
            <a:miter lim="800000"/>
            <a:headEnd/>
            <a:tailEnd/>
          </a:ln>
        </p:spPr>
        <p:txBody>
          <a:bodyPr wrap="none">
            <a:spAutoFit/>
          </a:bodyPr>
          <a:lstStyle/>
          <a:p>
            <a:pPr>
              <a:spcBef>
                <a:spcPct val="0"/>
              </a:spcBef>
            </a:pPr>
            <a:endParaRPr lang="fr-FR" sz="2400">
              <a:solidFill>
                <a:schemeClr val="bg1"/>
              </a:solidFill>
              <a:latin typeface="Times New Roman" pitchFamily="18" charset="0"/>
            </a:endParaRPr>
          </a:p>
        </p:txBody>
      </p:sp>
      <p:sp>
        <p:nvSpPr>
          <p:cNvPr id="883728" name="Text Box 16"/>
          <p:cNvSpPr txBox="1">
            <a:spLocks noChangeArrowheads="1"/>
          </p:cNvSpPr>
          <p:nvPr/>
        </p:nvSpPr>
        <p:spPr bwMode="auto">
          <a:xfrm>
            <a:off x="1042988" y="5084763"/>
            <a:ext cx="6910387" cy="641350"/>
          </a:xfrm>
          <a:prstGeom prst="rect">
            <a:avLst/>
          </a:prstGeom>
          <a:noFill/>
          <a:ln w="9525">
            <a:noFill/>
            <a:miter lim="800000"/>
            <a:headEnd/>
            <a:tailEnd/>
          </a:ln>
        </p:spPr>
        <p:txBody>
          <a:bodyPr>
            <a:spAutoFit/>
          </a:bodyPr>
          <a:lstStyle/>
          <a:p>
            <a:pPr marL="457200" indent="-457200">
              <a:lnSpc>
                <a:spcPct val="90000"/>
              </a:lnSpc>
              <a:spcBef>
                <a:spcPct val="0"/>
              </a:spcBef>
              <a:buClr>
                <a:srgbClr val="000000"/>
              </a:buClr>
              <a:buSzPct val="100000"/>
              <a:buFont typeface="Times New Roman" pitchFamily="18" charset="0"/>
              <a:buNone/>
            </a:pPr>
            <a:r>
              <a:rPr lang="en-US" sz="2000">
                <a:latin typeface="Arial Black" pitchFamily="34" charset="0"/>
              </a:rPr>
              <a:t>Prima facie, the regulation of CO2 emissions presents a dilemma to the oil industry</a:t>
            </a:r>
          </a:p>
        </p:txBody>
      </p:sp>
      <p:graphicFrame>
        <p:nvGraphicFramePr>
          <p:cNvPr id="1026" name="Object 17"/>
          <p:cNvGraphicFramePr>
            <a:graphicFrameLocks noChangeAspect="1"/>
          </p:cNvGraphicFramePr>
          <p:nvPr>
            <p:ph idx="1"/>
          </p:nvPr>
        </p:nvGraphicFramePr>
        <p:xfrm>
          <a:off x="611188" y="2349500"/>
          <a:ext cx="1257300" cy="2290763"/>
        </p:xfrm>
        <a:graphic>
          <a:graphicData uri="http://schemas.openxmlformats.org/presentationml/2006/ole">
            <p:oleObj spid="_x0000_s1026" r:id="rId4" imgW="3003120" imgH="5470200" progId="">
              <p:embed/>
            </p:oleObj>
          </a:graphicData>
        </a:graphic>
      </p:graphicFrame>
      <p:sp>
        <p:nvSpPr>
          <p:cNvPr id="883730" name="Text Box 18"/>
          <p:cNvSpPr txBox="1">
            <a:spLocks noChangeArrowheads="1"/>
          </p:cNvSpPr>
          <p:nvPr/>
        </p:nvSpPr>
        <p:spPr bwMode="auto">
          <a:xfrm>
            <a:off x="468313" y="5876925"/>
            <a:ext cx="8280400" cy="915988"/>
          </a:xfrm>
          <a:prstGeom prst="rect">
            <a:avLst/>
          </a:prstGeom>
          <a:noFill/>
          <a:ln w="9525">
            <a:noFill/>
            <a:miter lim="800000"/>
            <a:headEnd/>
            <a:tailEnd/>
          </a:ln>
        </p:spPr>
        <p:txBody>
          <a:bodyPr>
            <a:spAutoFit/>
          </a:bodyPr>
          <a:lstStyle/>
          <a:p>
            <a:pPr marL="457200" indent="-457200">
              <a:lnSpc>
                <a:spcPct val="90000"/>
              </a:lnSpc>
              <a:spcBef>
                <a:spcPct val="0"/>
              </a:spcBef>
              <a:buClr>
                <a:srgbClr val="000000"/>
              </a:buClr>
              <a:buSzPct val="100000"/>
              <a:buFont typeface="Times New Roman" pitchFamily="18" charset="0"/>
              <a:buNone/>
            </a:pPr>
            <a:r>
              <a:rPr lang="en-US" sz="2000">
                <a:latin typeface="Arial Black" pitchFamily="34" charset="0"/>
              </a:rPr>
              <a:t>There is an ethical dimension because the emissions of CO2 is perceived as threatening the well being of humanity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3728"/>
                                        </p:tgtEl>
                                        <p:attrNameLst>
                                          <p:attrName>style.visibility</p:attrName>
                                        </p:attrNameLst>
                                      </p:cBhvr>
                                      <p:to>
                                        <p:strVal val="visible"/>
                                      </p:to>
                                    </p:set>
                                    <p:animEffect transition="in" filter="wipe(left)">
                                      <p:cBhvr>
                                        <p:cTn id="7" dur="500"/>
                                        <p:tgtEl>
                                          <p:spTgt spid="8837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3730"/>
                                        </p:tgtEl>
                                        <p:attrNameLst>
                                          <p:attrName>style.visibility</p:attrName>
                                        </p:attrNameLst>
                                      </p:cBhvr>
                                      <p:to>
                                        <p:strVal val="visible"/>
                                      </p:to>
                                    </p:set>
                                    <p:animEffect transition="in" filter="wipe(left)">
                                      <p:cBhvr>
                                        <p:cTn id="12" dur="500"/>
                                        <p:tgtEl>
                                          <p:spTgt spid="883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3728" grpId="0" autoUpdateAnimBg="0"/>
      <p:bldP spid="88373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7813"/>
            <a:ext cx="8229600" cy="1038225"/>
          </a:xfrm>
        </p:spPr>
        <p:txBody>
          <a:bodyPr/>
          <a:lstStyle/>
          <a:p>
            <a:pPr eaLnBrk="1" hangingPunct="1">
              <a:lnSpc>
                <a:spcPct val="90000"/>
              </a:lnSpc>
            </a:pPr>
            <a:r>
              <a:rPr lang="en-GB" sz="3800" smtClean="0"/>
              <a:t>Exxon’s strategy: </a:t>
            </a:r>
            <a:br>
              <a:rPr lang="en-GB" sz="3800" smtClean="0"/>
            </a:br>
            <a:r>
              <a:rPr lang="en-GB" sz="3800" i="1" smtClean="0"/>
              <a:t>Fight against action</a:t>
            </a:r>
          </a:p>
        </p:txBody>
      </p:sp>
      <p:sp>
        <p:nvSpPr>
          <p:cNvPr id="885763" name="Rectangle 3"/>
          <p:cNvSpPr>
            <a:spLocks noGrp="1" noChangeArrowheads="1"/>
          </p:cNvSpPr>
          <p:nvPr>
            <p:ph type="body" idx="1"/>
          </p:nvPr>
        </p:nvSpPr>
        <p:spPr/>
        <p:txBody>
          <a:bodyPr/>
          <a:lstStyle/>
          <a:p>
            <a:pPr eaLnBrk="1" hangingPunct="1"/>
            <a:r>
              <a:rPr lang="en-GB" u="sng" smtClean="0"/>
              <a:t>Goal</a:t>
            </a:r>
            <a:r>
              <a:rPr lang="en-GB" smtClean="0"/>
              <a:t>: Prevent –or delay– policy action on climate change</a:t>
            </a:r>
          </a:p>
          <a:p>
            <a:pPr eaLnBrk="1" hangingPunct="1"/>
            <a:r>
              <a:rPr lang="en-GB" u="sng" smtClean="0"/>
              <a:t>Tactics</a:t>
            </a:r>
            <a:r>
              <a:rPr lang="en-GB" smtClean="0"/>
              <a:t>: </a:t>
            </a:r>
          </a:p>
          <a:p>
            <a:pPr marL="742950" lvl="1" indent="-285750" eaLnBrk="1" hangingPunct="1"/>
            <a:r>
              <a:rPr lang="en-GB" smtClean="0"/>
              <a:t>Denying the dilemma</a:t>
            </a:r>
          </a:p>
          <a:p>
            <a:pPr marL="742950" lvl="1" indent="-285750" eaLnBrk="1" hangingPunct="1"/>
            <a:r>
              <a:rPr lang="en-GB" smtClean="0"/>
              <a:t>Contesting and influencing the science</a:t>
            </a:r>
          </a:p>
          <a:p>
            <a:pPr marL="742950" lvl="1" indent="-285750" eaLnBrk="1" hangingPunct="1"/>
            <a:r>
              <a:rPr lang="en-GB" smtClean="0"/>
              <a:t>Influencing public perceptions</a:t>
            </a:r>
          </a:p>
          <a:p>
            <a:pPr marL="742950" lvl="1" indent="-285750" eaLnBrk="1" hangingPunct="1"/>
            <a:r>
              <a:rPr lang="en-GB" smtClean="0"/>
              <a:t>Impairing policy processes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5763">
                                            <p:txEl>
                                              <p:pRg st="0" end="0"/>
                                            </p:txEl>
                                          </p:spTgt>
                                        </p:tgtEl>
                                        <p:attrNameLst>
                                          <p:attrName>style.visibility</p:attrName>
                                        </p:attrNameLst>
                                      </p:cBhvr>
                                      <p:to>
                                        <p:strVal val="visible"/>
                                      </p:to>
                                    </p:set>
                                    <p:animEffect transition="in" filter="wipe(left)">
                                      <p:cBhvr>
                                        <p:cTn id="7" dur="500"/>
                                        <p:tgtEl>
                                          <p:spTgt spid="8857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5763">
                                            <p:txEl>
                                              <p:pRg st="1" end="1"/>
                                            </p:txEl>
                                          </p:spTgt>
                                        </p:tgtEl>
                                        <p:attrNameLst>
                                          <p:attrName>style.visibility</p:attrName>
                                        </p:attrNameLst>
                                      </p:cBhvr>
                                      <p:to>
                                        <p:strVal val="visible"/>
                                      </p:to>
                                    </p:set>
                                    <p:animEffect transition="in" filter="wipe(left)">
                                      <p:cBhvr>
                                        <p:cTn id="12" dur="500"/>
                                        <p:tgtEl>
                                          <p:spTgt spid="8857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85763">
                                            <p:txEl>
                                              <p:pRg st="2" end="2"/>
                                            </p:txEl>
                                          </p:spTgt>
                                        </p:tgtEl>
                                        <p:attrNameLst>
                                          <p:attrName>style.visibility</p:attrName>
                                        </p:attrNameLst>
                                      </p:cBhvr>
                                      <p:to>
                                        <p:strVal val="visible"/>
                                      </p:to>
                                    </p:set>
                                    <p:animEffect transition="in" filter="wipe(left)">
                                      <p:cBhvr>
                                        <p:cTn id="17" dur="500"/>
                                        <p:tgtEl>
                                          <p:spTgt spid="8857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85763">
                                            <p:txEl>
                                              <p:pRg st="3" end="3"/>
                                            </p:txEl>
                                          </p:spTgt>
                                        </p:tgtEl>
                                        <p:attrNameLst>
                                          <p:attrName>style.visibility</p:attrName>
                                        </p:attrNameLst>
                                      </p:cBhvr>
                                      <p:to>
                                        <p:strVal val="visible"/>
                                      </p:to>
                                    </p:set>
                                    <p:animEffect transition="in" filter="wipe(left)">
                                      <p:cBhvr>
                                        <p:cTn id="22" dur="500"/>
                                        <p:tgtEl>
                                          <p:spTgt spid="8857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85763">
                                            <p:txEl>
                                              <p:pRg st="4" end="4"/>
                                            </p:txEl>
                                          </p:spTgt>
                                        </p:tgtEl>
                                        <p:attrNameLst>
                                          <p:attrName>style.visibility</p:attrName>
                                        </p:attrNameLst>
                                      </p:cBhvr>
                                      <p:to>
                                        <p:strVal val="visible"/>
                                      </p:to>
                                    </p:set>
                                    <p:animEffect transition="in" filter="wipe(left)">
                                      <p:cBhvr>
                                        <p:cTn id="27" dur="500"/>
                                        <p:tgtEl>
                                          <p:spTgt spid="8857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85763">
                                            <p:txEl>
                                              <p:pRg st="5" end="5"/>
                                            </p:txEl>
                                          </p:spTgt>
                                        </p:tgtEl>
                                        <p:attrNameLst>
                                          <p:attrName>style.visibility</p:attrName>
                                        </p:attrNameLst>
                                      </p:cBhvr>
                                      <p:to>
                                        <p:strVal val="visible"/>
                                      </p:to>
                                    </p:set>
                                    <p:animEffect transition="in" filter="wipe(left)">
                                      <p:cBhvr>
                                        <p:cTn id="32" dur="500"/>
                                        <p:tgtEl>
                                          <p:spTgt spid="8857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576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mtClean="0"/>
              <a:t>A word from Exxon’s CEO</a:t>
            </a:r>
          </a:p>
        </p:txBody>
      </p:sp>
      <p:sp>
        <p:nvSpPr>
          <p:cNvPr id="886787" name="Rectangle 3"/>
          <p:cNvSpPr>
            <a:spLocks noGrp="1" noChangeArrowheads="1"/>
          </p:cNvSpPr>
          <p:nvPr>
            <p:ph type="body" idx="1"/>
          </p:nvPr>
        </p:nvSpPr>
        <p:spPr>
          <a:xfrm>
            <a:off x="468313" y="1628775"/>
            <a:ext cx="8178800" cy="3919538"/>
          </a:xfrm>
        </p:spPr>
        <p:txBody>
          <a:bodyPr/>
          <a:lstStyle/>
          <a:p>
            <a:pPr marL="0" indent="0" algn="ctr" eaLnBrk="1" hangingPunct="1">
              <a:lnSpc>
                <a:spcPct val="80000"/>
              </a:lnSpc>
              <a:buFont typeface="Wingdings" pitchFamily="2" charset="2"/>
              <a:buNone/>
            </a:pPr>
            <a:r>
              <a:rPr lang="en-US" sz="2800" i="1" smtClean="0"/>
              <a:t>“Although the science of climate change is uncertain, there’s no doubt about the considerable economic harm to society that would result from reducing fuel availability to consumers by adopting the Kyoto Protocol or other mandatory measures that would significantly increase the cost of energy. Most economists tell us that such a step would damage our economy and almost certainly require large increases in taxes on gas and oil. It could also entail enormous transfers of wealth to other countries.”</a:t>
            </a:r>
            <a:endParaRPr lang="en-GB" sz="2800" i="1" smtClean="0"/>
          </a:p>
        </p:txBody>
      </p:sp>
      <p:sp>
        <p:nvSpPr>
          <p:cNvPr id="16388" name="Rectangle 4"/>
          <p:cNvSpPr>
            <a:spLocks noChangeArrowheads="1"/>
          </p:cNvSpPr>
          <p:nvPr/>
        </p:nvSpPr>
        <p:spPr bwMode="auto">
          <a:xfrm>
            <a:off x="2916238" y="6283325"/>
            <a:ext cx="5003800" cy="336550"/>
          </a:xfrm>
          <a:prstGeom prst="rect">
            <a:avLst/>
          </a:prstGeom>
          <a:noFill/>
          <a:ln w="25400">
            <a:noFill/>
            <a:miter lim="800000"/>
            <a:headEnd/>
            <a:tailEnd/>
          </a:ln>
        </p:spPr>
        <p:txBody>
          <a:bodyPr wrap="none">
            <a:spAutoFit/>
          </a:bodyPr>
          <a:lstStyle/>
          <a:p>
            <a:pPr algn="l">
              <a:spcBef>
                <a:spcPct val="0"/>
              </a:spcBef>
            </a:pPr>
            <a:r>
              <a:rPr kumimoji="1" lang="en-US" sz="1600">
                <a:latin typeface="Arial" charset="0"/>
                <a:cs typeface="Arial" charset="0"/>
              </a:rPr>
              <a:t>ExxonMobil CEO and Chairman, Lee Raymond, 2001</a:t>
            </a:r>
            <a:endParaRPr kumimoji="1" lang="en-GB" sz="160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86787">
                                            <p:txEl>
                                              <p:pRg st="0" end="0"/>
                                            </p:txEl>
                                          </p:spTgt>
                                        </p:tgtEl>
                                        <p:attrNameLst>
                                          <p:attrName>style.visibility</p:attrName>
                                        </p:attrNameLst>
                                      </p:cBhvr>
                                      <p:to>
                                        <p:strVal val="visible"/>
                                      </p:to>
                                    </p:set>
                                    <p:animEffect transition="in" filter="wipe(up)">
                                      <p:cBhvr>
                                        <p:cTn id="7" dur="500"/>
                                        <p:tgtEl>
                                          <p:spTgt spid="8867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78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457200"/>
            <a:ext cx="8077200" cy="838200"/>
          </a:xfrm>
        </p:spPr>
        <p:txBody>
          <a:bodyPr/>
          <a:lstStyle/>
          <a:p>
            <a:pPr eaLnBrk="1" hangingPunct="1">
              <a:lnSpc>
                <a:spcPct val="80000"/>
              </a:lnSpc>
            </a:pPr>
            <a:r>
              <a:rPr lang="en-GB" smtClean="0"/>
              <a:t>Exxon’s progression of statements</a:t>
            </a:r>
          </a:p>
        </p:txBody>
      </p:sp>
      <p:sp>
        <p:nvSpPr>
          <p:cNvPr id="887811" name="Rectangle 3"/>
          <p:cNvSpPr>
            <a:spLocks noGrp="1" noChangeArrowheads="1"/>
          </p:cNvSpPr>
          <p:nvPr>
            <p:ph type="body" idx="1"/>
          </p:nvPr>
        </p:nvSpPr>
        <p:spPr>
          <a:xfrm>
            <a:off x="684213" y="1773238"/>
            <a:ext cx="7772400" cy="4562475"/>
          </a:xfrm>
        </p:spPr>
        <p:txBody>
          <a:bodyPr/>
          <a:lstStyle/>
          <a:p>
            <a:pPr eaLnBrk="1" hangingPunct="1"/>
            <a:r>
              <a:rPr lang="en-GB" sz="2600" smtClean="0"/>
              <a:t>Climate change is not happening</a:t>
            </a:r>
          </a:p>
          <a:p>
            <a:pPr eaLnBrk="1" hangingPunct="1"/>
            <a:r>
              <a:rPr lang="en-GB" sz="2600" smtClean="0"/>
              <a:t>The science of climate change is uncertain </a:t>
            </a:r>
          </a:p>
          <a:p>
            <a:pPr eaLnBrk="1" hangingPunct="1"/>
            <a:r>
              <a:rPr lang="en-GB" sz="2600" smtClean="0"/>
              <a:t>Climate change is not human-induced</a:t>
            </a:r>
          </a:p>
          <a:p>
            <a:pPr eaLnBrk="1" hangingPunct="1"/>
            <a:r>
              <a:rPr lang="en-GB" sz="2600" smtClean="0"/>
              <a:t>Climate change will not necessarily be bad</a:t>
            </a:r>
          </a:p>
          <a:p>
            <a:pPr eaLnBrk="1" hangingPunct="1"/>
            <a:r>
              <a:rPr lang="en-GB" sz="2600" smtClean="0"/>
              <a:t>Now is not the good time to act</a:t>
            </a:r>
          </a:p>
          <a:p>
            <a:pPr eaLnBrk="1" hangingPunct="1"/>
            <a:r>
              <a:rPr lang="en-GB" sz="2600" smtClean="0"/>
              <a:t>Policies under discussion are not the good way to tackle with the issue</a:t>
            </a:r>
          </a:p>
          <a:p>
            <a:pPr eaLnBrk="1" hangingPunct="1"/>
            <a:r>
              <a:rPr lang="en-GB" sz="2600" smtClean="0"/>
              <a:t>It’s too late to act</a:t>
            </a:r>
          </a:p>
          <a:p>
            <a:pPr eaLnBrk="1" hangingPunct="1">
              <a:buFont typeface="Wingdings" pitchFamily="2" charset="2"/>
              <a:buNone/>
            </a:pPr>
            <a:endParaRPr lang="en-GB" sz="2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7811">
                                            <p:txEl>
                                              <p:pRg st="0" end="0"/>
                                            </p:txEl>
                                          </p:spTgt>
                                        </p:tgtEl>
                                        <p:attrNameLst>
                                          <p:attrName>style.visibility</p:attrName>
                                        </p:attrNameLst>
                                      </p:cBhvr>
                                      <p:to>
                                        <p:strVal val="visible"/>
                                      </p:to>
                                    </p:set>
                                    <p:animEffect transition="in" filter="wipe(left)">
                                      <p:cBhvr>
                                        <p:cTn id="7" dur="500"/>
                                        <p:tgtEl>
                                          <p:spTgt spid="8878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7811">
                                            <p:txEl>
                                              <p:pRg st="1" end="1"/>
                                            </p:txEl>
                                          </p:spTgt>
                                        </p:tgtEl>
                                        <p:attrNameLst>
                                          <p:attrName>style.visibility</p:attrName>
                                        </p:attrNameLst>
                                      </p:cBhvr>
                                      <p:to>
                                        <p:strVal val="visible"/>
                                      </p:to>
                                    </p:set>
                                    <p:animEffect transition="in" filter="wipe(left)">
                                      <p:cBhvr>
                                        <p:cTn id="12" dur="500"/>
                                        <p:tgtEl>
                                          <p:spTgt spid="8878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7811">
                                            <p:txEl>
                                              <p:pRg st="2" end="2"/>
                                            </p:txEl>
                                          </p:spTgt>
                                        </p:tgtEl>
                                        <p:attrNameLst>
                                          <p:attrName>style.visibility</p:attrName>
                                        </p:attrNameLst>
                                      </p:cBhvr>
                                      <p:to>
                                        <p:strVal val="visible"/>
                                      </p:to>
                                    </p:set>
                                    <p:animEffect transition="in" filter="wipe(left)">
                                      <p:cBhvr>
                                        <p:cTn id="17" dur="500"/>
                                        <p:tgtEl>
                                          <p:spTgt spid="8878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7811">
                                            <p:txEl>
                                              <p:pRg st="3" end="3"/>
                                            </p:txEl>
                                          </p:spTgt>
                                        </p:tgtEl>
                                        <p:attrNameLst>
                                          <p:attrName>style.visibility</p:attrName>
                                        </p:attrNameLst>
                                      </p:cBhvr>
                                      <p:to>
                                        <p:strVal val="visible"/>
                                      </p:to>
                                    </p:set>
                                    <p:animEffect transition="in" filter="wipe(left)">
                                      <p:cBhvr>
                                        <p:cTn id="22" dur="500"/>
                                        <p:tgtEl>
                                          <p:spTgt spid="8878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87811">
                                            <p:txEl>
                                              <p:pRg st="4" end="4"/>
                                            </p:txEl>
                                          </p:spTgt>
                                        </p:tgtEl>
                                        <p:attrNameLst>
                                          <p:attrName>style.visibility</p:attrName>
                                        </p:attrNameLst>
                                      </p:cBhvr>
                                      <p:to>
                                        <p:strVal val="visible"/>
                                      </p:to>
                                    </p:set>
                                    <p:animEffect transition="in" filter="wipe(left)">
                                      <p:cBhvr>
                                        <p:cTn id="27" dur="500"/>
                                        <p:tgtEl>
                                          <p:spTgt spid="8878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87811">
                                            <p:txEl>
                                              <p:pRg st="5" end="5"/>
                                            </p:txEl>
                                          </p:spTgt>
                                        </p:tgtEl>
                                        <p:attrNameLst>
                                          <p:attrName>style.visibility</p:attrName>
                                        </p:attrNameLst>
                                      </p:cBhvr>
                                      <p:to>
                                        <p:strVal val="visible"/>
                                      </p:to>
                                    </p:set>
                                    <p:animEffect transition="in" filter="wipe(left)">
                                      <p:cBhvr>
                                        <p:cTn id="32" dur="500"/>
                                        <p:tgtEl>
                                          <p:spTgt spid="8878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87811">
                                            <p:txEl>
                                              <p:pRg st="6" end="6"/>
                                            </p:txEl>
                                          </p:spTgt>
                                        </p:tgtEl>
                                        <p:attrNameLst>
                                          <p:attrName>style.visibility</p:attrName>
                                        </p:attrNameLst>
                                      </p:cBhvr>
                                      <p:to>
                                        <p:strVal val="visible"/>
                                      </p:to>
                                    </p:set>
                                    <p:animEffect transition="in" filter="wipe(left)">
                                      <p:cBhvr>
                                        <p:cTn id="37" dur="500"/>
                                        <p:tgtEl>
                                          <p:spTgt spid="8878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78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mtClean="0"/>
              <a:t>Exxon’s deeds (some…)</a:t>
            </a:r>
          </a:p>
        </p:txBody>
      </p:sp>
      <p:sp>
        <p:nvSpPr>
          <p:cNvPr id="889859" name="Rectangle 3"/>
          <p:cNvSpPr>
            <a:spLocks noGrp="1" noChangeArrowheads="1"/>
          </p:cNvSpPr>
          <p:nvPr>
            <p:ph type="body" idx="1"/>
          </p:nvPr>
        </p:nvSpPr>
        <p:spPr/>
        <p:txBody>
          <a:bodyPr/>
          <a:lstStyle/>
          <a:p>
            <a:pPr eaLnBrk="1" hangingPunct="1">
              <a:lnSpc>
                <a:spcPct val="90000"/>
              </a:lnSpc>
            </a:pPr>
            <a:r>
              <a:rPr lang="en-GB" sz="2100" smtClean="0"/>
              <a:t>Key member of Global Climate Coalition:</a:t>
            </a:r>
          </a:p>
          <a:p>
            <a:pPr marL="742950" lvl="1" indent="-285750" eaLnBrk="1" hangingPunct="1">
              <a:lnSpc>
                <a:spcPct val="90000"/>
              </a:lnSpc>
            </a:pPr>
            <a:r>
              <a:rPr lang="en-GB" sz="2000" smtClean="0"/>
              <a:t>Lobby US Congress against Kyoto (E.G. Byrd-Hagel resolution)</a:t>
            </a:r>
          </a:p>
          <a:p>
            <a:pPr marL="742950" lvl="1" indent="-285750" eaLnBrk="1" hangingPunct="1">
              <a:lnSpc>
                <a:spcPct val="90000"/>
              </a:lnSpc>
            </a:pPr>
            <a:r>
              <a:rPr lang="en-GB" sz="2000" smtClean="0"/>
              <a:t>Advertisement campaign: Kyoto unfair to US, Kyoto won’t work, economic doomsday</a:t>
            </a:r>
          </a:p>
          <a:p>
            <a:pPr eaLnBrk="1" hangingPunct="1">
              <a:lnSpc>
                <a:spcPct val="90000"/>
              </a:lnSpc>
            </a:pPr>
            <a:r>
              <a:rPr lang="en-GB" sz="2100" smtClean="0"/>
              <a:t>Political donations</a:t>
            </a:r>
          </a:p>
          <a:p>
            <a:pPr eaLnBrk="1" hangingPunct="1">
              <a:lnSpc>
                <a:spcPct val="90000"/>
              </a:lnSpc>
            </a:pPr>
            <a:r>
              <a:rPr lang="en-GB" sz="2100" smtClean="0"/>
              <a:t>Criticising and attacking IPCC science as uncertain and biased; financing ‘climate sceptics’</a:t>
            </a:r>
          </a:p>
          <a:p>
            <a:pPr eaLnBrk="1" hangingPunct="1">
              <a:lnSpc>
                <a:spcPct val="90000"/>
              </a:lnSpc>
            </a:pPr>
            <a:r>
              <a:rPr lang="en-GB" sz="2100" smtClean="0"/>
              <a:t>Economic arguments against emission reduction policies based on self-funded economic models</a:t>
            </a:r>
          </a:p>
          <a:p>
            <a:pPr eaLnBrk="1" hangingPunct="1">
              <a:lnSpc>
                <a:spcPct val="90000"/>
              </a:lnSpc>
            </a:pPr>
            <a:r>
              <a:rPr lang="en-GB" sz="2100" smtClean="0"/>
              <a:t>Telling developing countries that Kyoto will “strangle economic growth”</a:t>
            </a:r>
          </a:p>
          <a:p>
            <a:pPr marL="742950" lvl="1" indent="-285750" eaLnBrk="1" hangingPunct="1">
              <a:lnSpc>
                <a:spcPct val="90000"/>
              </a:lnSpc>
            </a:pPr>
            <a:endParaRPr lang="en-GB"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9859">
                                            <p:txEl>
                                              <p:pRg st="0" end="0"/>
                                            </p:txEl>
                                          </p:spTgt>
                                        </p:tgtEl>
                                        <p:attrNameLst>
                                          <p:attrName>style.visibility</p:attrName>
                                        </p:attrNameLst>
                                      </p:cBhvr>
                                      <p:to>
                                        <p:strVal val="visible"/>
                                      </p:to>
                                    </p:set>
                                    <p:animEffect transition="in" filter="wipe(left)">
                                      <p:cBhvr>
                                        <p:cTn id="7" dur="500"/>
                                        <p:tgtEl>
                                          <p:spTgt spid="88985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89859">
                                            <p:txEl>
                                              <p:pRg st="1" end="1"/>
                                            </p:txEl>
                                          </p:spTgt>
                                        </p:tgtEl>
                                        <p:attrNameLst>
                                          <p:attrName>style.visibility</p:attrName>
                                        </p:attrNameLst>
                                      </p:cBhvr>
                                      <p:to>
                                        <p:strVal val="visible"/>
                                      </p:to>
                                    </p:set>
                                    <p:animEffect transition="in" filter="wipe(left)">
                                      <p:cBhvr>
                                        <p:cTn id="10" dur="500"/>
                                        <p:tgtEl>
                                          <p:spTgt spid="88985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89859">
                                            <p:txEl>
                                              <p:pRg st="2" end="2"/>
                                            </p:txEl>
                                          </p:spTgt>
                                        </p:tgtEl>
                                        <p:attrNameLst>
                                          <p:attrName>style.visibility</p:attrName>
                                        </p:attrNameLst>
                                      </p:cBhvr>
                                      <p:to>
                                        <p:strVal val="visible"/>
                                      </p:to>
                                    </p:set>
                                    <p:animEffect transition="in" filter="wipe(left)">
                                      <p:cBhvr>
                                        <p:cTn id="13" dur="500"/>
                                        <p:tgtEl>
                                          <p:spTgt spid="88985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889859">
                                            <p:txEl>
                                              <p:pRg st="3" end="3"/>
                                            </p:txEl>
                                          </p:spTgt>
                                        </p:tgtEl>
                                        <p:attrNameLst>
                                          <p:attrName>style.visibility</p:attrName>
                                        </p:attrNameLst>
                                      </p:cBhvr>
                                      <p:to>
                                        <p:strVal val="visible"/>
                                      </p:to>
                                    </p:set>
                                    <p:animEffect transition="in" filter="wipe(left)">
                                      <p:cBhvr>
                                        <p:cTn id="18" dur="500"/>
                                        <p:tgtEl>
                                          <p:spTgt spid="88985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89859">
                                            <p:txEl>
                                              <p:pRg st="4" end="4"/>
                                            </p:txEl>
                                          </p:spTgt>
                                        </p:tgtEl>
                                        <p:attrNameLst>
                                          <p:attrName>style.visibility</p:attrName>
                                        </p:attrNameLst>
                                      </p:cBhvr>
                                      <p:to>
                                        <p:strVal val="visible"/>
                                      </p:to>
                                    </p:set>
                                    <p:animEffect transition="in" filter="wipe(left)">
                                      <p:cBhvr>
                                        <p:cTn id="23" dur="500"/>
                                        <p:tgtEl>
                                          <p:spTgt spid="88985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89859">
                                            <p:txEl>
                                              <p:pRg st="5" end="5"/>
                                            </p:txEl>
                                          </p:spTgt>
                                        </p:tgtEl>
                                        <p:attrNameLst>
                                          <p:attrName>style.visibility</p:attrName>
                                        </p:attrNameLst>
                                      </p:cBhvr>
                                      <p:to>
                                        <p:strVal val="visible"/>
                                      </p:to>
                                    </p:set>
                                    <p:animEffect transition="in" filter="wipe(left)">
                                      <p:cBhvr>
                                        <p:cTn id="28" dur="500"/>
                                        <p:tgtEl>
                                          <p:spTgt spid="88985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889859">
                                            <p:txEl>
                                              <p:pRg st="6" end="6"/>
                                            </p:txEl>
                                          </p:spTgt>
                                        </p:tgtEl>
                                        <p:attrNameLst>
                                          <p:attrName>style.visibility</p:attrName>
                                        </p:attrNameLst>
                                      </p:cBhvr>
                                      <p:to>
                                        <p:strVal val="visible"/>
                                      </p:to>
                                    </p:set>
                                    <p:animEffect transition="in" filter="wipe(left)">
                                      <p:cBhvr>
                                        <p:cTn id="33" dur="500"/>
                                        <p:tgtEl>
                                          <p:spTgt spid="8898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985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95288" y="260350"/>
            <a:ext cx="8640762" cy="1152525"/>
          </a:xfrm>
        </p:spPr>
        <p:txBody>
          <a:bodyPr/>
          <a:lstStyle/>
          <a:p>
            <a:pPr eaLnBrk="1" hangingPunct="1">
              <a:lnSpc>
                <a:spcPct val="90000"/>
              </a:lnSpc>
            </a:pPr>
            <a:r>
              <a:rPr lang="en-US" smtClean="0"/>
              <a:t>Tactics:</a:t>
            </a:r>
            <a:br>
              <a:rPr lang="en-US" smtClean="0"/>
            </a:br>
            <a:r>
              <a:rPr lang="en-US" smtClean="0"/>
              <a:t>Priority to Business</a:t>
            </a:r>
          </a:p>
        </p:txBody>
      </p:sp>
      <p:sp>
        <p:nvSpPr>
          <p:cNvPr id="890883" name="Rectangle 3"/>
          <p:cNvSpPr>
            <a:spLocks noGrp="1" noChangeArrowheads="1"/>
          </p:cNvSpPr>
          <p:nvPr>
            <p:ph type="body" idx="1"/>
          </p:nvPr>
        </p:nvSpPr>
        <p:spPr>
          <a:xfrm>
            <a:off x="685800" y="1752600"/>
            <a:ext cx="7772400" cy="4343400"/>
          </a:xfrm>
        </p:spPr>
        <p:txBody>
          <a:bodyPr/>
          <a:lstStyle/>
          <a:p>
            <a:pPr eaLnBrk="1" hangingPunct="1">
              <a:lnSpc>
                <a:spcPct val="90000"/>
              </a:lnSpc>
            </a:pPr>
            <a:r>
              <a:rPr lang="en-US" sz="2800" smtClean="0"/>
              <a:t>Denial of the unethical process;</a:t>
            </a:r>
          </a:p>
          <a:p>
            <a:pPr eaLnBrk="1" hangingPunct="1">
              <a:lnSpc>
                <a:spcPct val="90000"/>
              </a:lnSpc>
            </a:pPr>
            <a:r>
              <a:rPr lang="en-US" sz="2800" smtClean="0"/>
              <a:t>Emphasis of the costs of sacrifice;</a:t>
            </a:r>
          </a:p>
          <a:p>
            <a:pPr eaLnBrk="1" hangingPunct="1">
              <a:lnSpc>
                <a:spcPct val="90000"/>
              </a:lnSpc>
            </a:pPr>
            <a:r>
              <a:rPr lang="en-US" sz="2800" smtClean="0"/>
              <a:t>Search for industry coalitions;</a:t>
            </a:r>
          </a:p>
          <a:p>
            <a:pPr eaLnBrk="1" hangingPunct="1">
              <a:lnSpc>
                <a:spcPct val="90000"/>
              </a:lnSpc>
            </a:pPr>
            <a:r>
              <a:rPr lang="en-US" sz="2800" smtClean="0"/>
              <a:t>Influence and distortion of scientific research;</a:t>
            </a:r>
          </a:p>
          <a:p>
            <a:pPr eaLnBrk="1" hangingPunct="1">
              <a:lnSpc>
                <a:spcPct val="90000"/>
              </a:lnSpc>
            </a:pPr>
            <a:r>
              <a:rPr lang="en-US" sz="2800" smtClean="0"/>
              <a:t>Influence and subversion of political and international institutions;</a:t>
            </a:r>
          </a:p>
          <a:p>
            <a:pPr eaLnBrk="1" hangingPunct="1">
              <a:lnSpc>
                <a:spcPct val="90000"/>
              </a:lnSpc>
            </a:pPr>
            <a:r>
              <a:rPr lang="en-US" sz="2800" smtClean="0"/>
              <a:t>Influence and manipulation of public opinion;</a:t>
            </a:r>
          </a:p>
          <a:p>
            <a:pPr eaLnBrk="1" hangingPunct="1">
              <a:lnSpc>
                <a:spcPct val="90000"/>
              </a:lnSpc>
            </a:pPr>
            <a:r>
              <a:rPr lang="en-US" sz="2800" smtClean="0"/>
              <a:t>Confidentiality of strategic choices.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0883">
                                            <p:txEl>
                                              <p:pRg st="0" end="0"/>
                                            </p:txEl>
                                          </p:spTgt>
                                        </p:tgtEl>
                                        <p:attrNameLst>
                                          <p:attrName>style.visibility</p:attrName>
                                        </p:attrNameLst>
                                      </p:cBhvr>
                                      <p:to>
                                        <p:strVal val="visible"/>
                                      </p:to>
                                    </p:set>
                                    <p:animEffect transition="in" filter="wipe(left)">
                                      <p:cBhvr>
                                        <p:cTn id="7" dur="500"/>
                                        <p:tgtEl>
                                          <p:spTgt spid="8908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0883">
                                            <p:txEl>
                                              <p:pRg st="1" end="1"/>
                                            </p:txEl>
                                          </p:spTgt>
                                        </p:tgtEl>
                                        <p:attrNameLst>
                                          <p:attrName>style.visibility</p:attrName>
                                        </p:attrNameLst>
                                      </p:cBhvr>
                                      <p:to>
                                        <p:strVal val="visible"/>
                                      </p:to>
                                    </p:set>
                                    <p:animEffect transition="in" filter="wipe(left)">
                                      <p:cBhvr>
                                        <p:cTn id="12" dur="500"/>
                                        <p:tgtEl>
                                          <p:spTgt spid="8908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0883">
                                            <p:txEl>
                                              <p:pRg st="2" end="2"/>
                                            </p:txEl>
                                          </p:spTgt>
                                        </p:tgtEl>
                                        <p:attrNameLst>
                                          <p:attrName>style.visibility</p:attrName>
                                        </p:attrNameLst>
                                      </p:cBhvr>
                                      <p:to>
                                        <p:strVal val="visible"/>
                                      </p:to>
                                    </p:set>
                                    <p:animEffect transition="in" filter="wipe(left)">
                                      <p:cBhvr>
                                        <p:cTn id="17" dur="500"/>
                                        <p:tgtEl>
                                          <p:spTgt spid="8908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0883">
                                            <p:txEl>
                                              <p:pRg st="3" end="3"/>
                                            </p:txEl>
                                          </p:spTgt>
                                        </p:tgtEl>
                                        <p:attrNameLst>
                                          <p:attrName>style.visibility</p:attrName>
                                        </p:attrNameLst>
                                      </p:cBhvr>
                                      <p:to>
                                        <p:strVal val="visible"/>
                                      </p:to>
                                    </p:set>
                                    <p:animEffect transition="in" filter="wipe(left)">
                                      <p:cBhvr>
                                        <p:cTn id="22" dur="500"/>
                                        <p:tgtEl>
                                          <p:spTgt spid="8908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90883">
                                            <p:txEl>
                                              <p:pRg st="4" end="4"/>
                                            </p:txEl>
                                          </p:spTgt>
                                        </p:tgtEl>
                                        <p:attrNameLst>
                                          <p:attrName>style.visibility</p:attrName>
                                        </p:attrNameLst>
                                      </p:cBhvr>
                                      <p:to>
                                        <p:strVal val="visible"/>
                                      </p:to>
                                    </p:set>
                                    <p:animEffect transition="in" filter="wipe(left)">
                                      <p:cBhvr>
                                        <p:cTn id="27" dur="500"/>
                                        <p:tgtEl>
                                          <p:spTgt spid="8908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90883">
                                            <p:txEl>
                                              <p:pRg st="5" end="5"/>
                                            </p:txEl>
                                          </p:spTgt>
                                        </p:tgtEl>
                                        <p:attrNameLst>
                                          <p:attrName>style.visibility</p:attrName>
                                        </p:attrNameLst>
                                      </p:cBhvr>
                                      <p:to>
                                        <p:strVal val="visible"/>
                                      </p:to>
                                    </p:set>
                                    <p:animEffect transition="in" filter="wipe(left)">
                                      <p:cBhvr>
                                        <p:cTn id="32" dur="500"/>
                                        <p:tgtEl>
                                          <p:spTgt spid="8908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90883">
                                            <p:txEl>
                                              <p:pRg st="6" end="6"/>
                                            </p:txEl>
                                          </p:spTgt>
                                        </p:tgtEl>
                                        <p:attrNameLst>
                                          <p:attrName>style.visibility</p:attrName>
                                        </p:attrNameLst>
                                      </p:cBhvr>
                                      <p:to>
                                        <p:strVal val="visible"/>
                                      </p:to>
                                    </p:set>
                                    <p:animEffect transition="in" filter="wipe(left)">
                                      <p:cBhvr>
                                        <p:cTn id="37" dur="500"/>
                                        <p:tgtEl>
                                          <p:spTgt spid="8908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8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ome_xom_logo"/>
          <p:cNvPicPr>
            <a:picLocks noChangeAspect="1" noChangeArrowheads="1"/>
          </p:cNvPicPr>
          <p:nvPr>
            <p:ph sz="half" idx="1"/>
          </p:nvPr>
        </p:nvPicPr>
        <p:blipFill>
          <a:blip r:embed="rId3"/>
          <a:srcRect/>
          <a:stretch>
            <a:fillRect/>
          </a:stretch>
        </p:blipFill>
        <p:spPr>
          <a:xfrm>
            <a:off x="0" y="3141663"/>
            <a:ext cx="2962275" cy="638175"/>
          </a:xfrm>
          <a:noFill/>
        </p:spPr>
      </p:pic>
      <p:sp>
        <p:nvSpPr>
          <p:cNvPr id="20483" name="Rectangle 3"/>
          <p:cNvSpPr>
            <a:spLocks noGrp="1" noChangeArrowheads="1"/>
          </p:cNvSpPr>
          <p:nvPr>
            <p:ph type="title"/>
          </p:nvPr>
        </p:nvSpPr>
        <p:spPr>
          <a:xfrm>
            <a:off x="406400" y="-46038"/>
            <a:ext cx="8737600" cy="1414463"/>
          </a:xfrm>
        </p:spPr>
        <p:txBody>
          <a:bodyPr lIns="90000" tIns="46800" rIns="90000" bIns="46800" anchor="b"/>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Priority to Business</a:t>
            </a:r>
          </a:p>
        </p:txBody>
      </p:sp>
      <p:grpSp>
        <p:nvGrpSpPr>
          <p:cNvPr id="20484" name="Group 4"/>
          <p:cNvGrpSpPr>
            <a:grpSpLocks/>
          </p:cNvGrpSpPr>
          <p:nvPr/>
        </p:nvGrpSpPr>
        <p:grpSpPr bwMode="auto">
          <a:xfrm>
            <a:off x="2033588" y="2573338"/>
            <a:ext cx="3348037" cy="914400"/>
            <a:chOff x="2762" y="1817"/>
            <a:chExt cx="341" cy="358"/>
          </a:xfrm>
        </p:grpSpPr>
        <p:sp>
          <p:nvSpPr>
            <p:cNvPr id="20892" name="Freeform 5"/>
            <p:cNvSpPr>
              <a:spLocks/>
            </p:cNvSpPr>
            <p:nvPr/>
          </p:nvSpPr>
          <p:spPr bwMode="auto">
            <a:xfrm>
              <a:off x="2762" y="1842"/>
              <a:ext cx="279" cy="333"/>
            </a:xfrm>
            <a:custGeom>
              <a:avLst/>
              <a:gdLst>
                <a:gd name="T0" fmla="*/ 0 w 558"/>
                <a:gd name="T1" fmla="*/ 333 h 666"/>
                <a:gd name="T2" fmla="*/ 31 w 558"/>
                <a:gd name="T3" fmla="*/ 329 h 666"/>
                <a:gd name="T4" fmla="*/ 50 w 558"/>
                <a:gd name="T5" fmla="*/ 324 h 666"/>
                <a:gd name="T6" fmla="*/ 80 w 558"/>
                <a:gd name="T7" fmla="*/ 311 h 666"/>
                <a:gd name="T8" fmla="*/ 96 w 558"/>
                <a:gd name="T9" fmla="*/ 300 h 666"/>
                <a:gd name="T10" fmla="*/ 122 w 558"/>
                <a:gd name="T11" fmla="*/ 279 h 666"/>
                <a:gd name="T12" fmla="*/ 144 w 558"/>
                <a:gd name="T13" fmla="*/ 253 h 666"/>
                <a:gd name="T14" fmla="*/ 155 w 558"/>
                <a:gd name="T15" fmla="*/ 237 h 666"/>
                <a:gd name="T16" fmla="*/ 168 w 558"/>
                <a:gd name="T17" fmla="*/ 207 h 666"/>
                <a:gd name="T18" fmla="*/ 174 w 558"/>
                <a:gd name="T19" fmla="*/ 189 h 666"/>
                <a:gd name="T20" fmla="*/ 178 w 558"/>
                <a:gd name="T21" fmla="*/ 158 h 666"/>
                <a:gd name="T22" fmla="*/ 179 w 558"/>
                <a:gd name="T23" fmla="*/ 135 h 666"/>
                <a:gd name="T24" fmla="*/ 179 w 558"/>
                <a:gd name="T25" fmla="*/ 138 h 666"/>
                <a:gd name="T26" fmla="*/ 185 w 558"/>
                <a:gd name="T27" fmla="*/ 114 h 666"/>
                <a:gd name="T28" fmla="*/ 195 w 558"/>
                <a:gd name="T29" fmla="*/ 93 h 666"/>
                <a:gd name="T30" fmla="*/ 207 w 558"/>
                <a:gd name="T31" fmla="*/ 72 h 666"/>
                <a:gd name="T32" fmla="*/ 206 w 558"/>
                <a:gd name="T33" fmla="*/ 75 h 666"/>
                <a:gd name="T34" fmla="*/ 222 w 558"/>
                <a:gd name="T35" fmla="*/ 55 h 666"/>
                <a:gd name="T36" fmla="*/ 249 w 558"/>
                <a:gd name="T37" fmla="*/ 30 h 666"/>
                <a:gd name="T38" fmla="*/ 254 w 558"/>
                <a:gd name="T39" fmla="*/ 18 h 666"/>
                <a:gd name="T40" fmla="*/ 268 w 558"/>
                <a:gd name="T41" fmla="*/ 19 h 666"/>
                <a:gd name="T42" fmla="*/ 273 w 558"/>
                <a:gd name="T43" fmla="*/ 0 h 666"/>
                <a:gd name="T44" fmla="*/ 251 w 558"/>
                <a:gd name="T45" fmla="*/ 11 h 666"/>
                <a:gd name="T46" fmla="*/ 239 w 558"/>
                <a:gd name="T47" fmla="*/ 20 h 666"/>
                <a:gd name="T48" fmla="*/ 211 w 558"/>
                <a:gd name="T49" fmla="*/ 44 h 666"/>
                <a:gd name="T50" fmla="*/ 196 w 558"/>
                <a:gd name="T51" fmla="*/ 64 h 666"/>
                <a:gd name="T52" fmla="*/ 187 w 558"/>
                <a:gd name="T53" fmla="*/ 77 h 666"/>
                <a:gd name="T54" fmla="*/ 176 w 558"/>
                <a:gd name="T55" fmla="*/ 98 h 666"/>
                <a:gd name="T56" fmla="*/ 168 w 558"/>
                <a:gd name="T57" fmla="*/ 121 h 666"/>
                <a:gd name="T58" fmla="*/ 165 w 558"/>
                <a:gd name="T59" fmla="*/ 135 h 666"/>
                <a:gd name="T60" fmla="*/ 163 w 558"/>
                <a:gd name="T61" fmla="*/ 147 h 666"/>
                <a:gd name="T62" fmla="*/ 161 w 558"/>
                <a:gd name="T63" fmla="*/ 173 h 666"/>
                <a:gd name="T64" fmla="*/ 166 w 558"/>
                <a:gd name="T65" fmla="*/ 189 h 666"/>
                <a:gd name="T66" fmla="*/ 155 w 558"/>
                <a:gd name="T67" fmla="*/ 202 h 666"/>
                <a:gd name="T68" fmla="*/ 141 w 558"/>
                <a:gd name="T69" fmla="*/ 231 h 666"/>
                <a:gd name="T70" fmla="*/ 139 w 558"/>
                <a:gd name="T71" fmla="*/ 248 h 666"/>
                <a:gd name="T72" fmla="*/ 123 w 558"/>
                <a:gd name="T73" fmla="*/ 255 h 666"/>
                <a:gd name="T74" fmla="*/ 99 w 558"/>
                <a:gd name="T75" fmla="*/ 279 h 666"/>
                <a:gd name="T76" fmla="*/ 91 w 558"/>
                <a:gd name="T77" fmla="*/ 295 h 666"/>
                <a:gd name="T78" fmla="*/ 74 w 558"/>
                <a:gd name="T79" fmla="*/ 297 h 666"/>
                <a:gd name="T80" fmla="*/ 44 w 558"/>
                <a:gd name="T81" fmla="*/ 311 h 666"/>
                <a:gd name="T82" fmla="*/ 31 w 558"/>
                <a:gd name="T83" fmla="*/ 322 h 666"/>
                <a:gd name="T84" fmla="*/ 16 w 558"/>
                <a:gd name="T85" fmla="*/ 317 h 66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58"/>
                <a:gd name="T130" fmla="*/ 0 h 666"/>
                <a:gd name="T131" fmla="*/ 558 w 558"/>
                <a:gd name="T132" fmla="*/ 666 h 66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9900"/>
            </a:solidFill>
            <a:ln w="28575">
              <a:solidFill>
                <a:srgbClr val="FFFF00"/>
              </a:solidFill>
              <a:round/>
              <a:headEnd/>
              <a:tailEnd/>
            </a:ln>
          </p:spPr>
          <p:txBody>
            <a:bodyPr/>
            <a:lstStyle/>
            <a:p>
              <a:endParaRPr lang="ca-ES"/>
            </a:p>
          </p:txBody>
        </p:sp>
        <p:sp>
          <p:nvSpPr>
            <p:cNvPr id="20893" name="Freeform 6"/>
            <p:cNvSpPr>
              <a:spLocks/>
            </p:cNvSpPr>
            <p:nvPr/>
          </p:nvSpPr>
          <p:spPr bwMode="auto">
            <a:xfrm>
              <a:off x="3031" y="1817"/>
              <a:ext cx="72" cy="65"/>
            </a:xfrm>
            <a:custGeom>
              <a:avLst/>
              <a:gdLst>
                <a:gd name="T0" fmla="*/ 15 w 144"/>
                <a:gd name="T1" fmla="*/ 65 h 131"/>
                <a:gd name="T2" fmla="*/ 72 w 144"/>
                <a:gd name="T3" fmla="*/ 17 h 131"/>
                <a:gd name="T4" fmla="*/ 0 w 144"/>
                <a:gd name="T5" fmla="*/ 0 h 131"/>
                <a:gd name="T6" fmla="*/ 15 w 144"/>
                <a:gd name="T7" fmla="*/ 65 h 131"/>
                <a:gd name="T8" fmla="*/ 0 60000 65536"/>
                <a:gd name="T9" fmla="*/ 0 60000 65536"/>
                <a:gd name="T10" fmla="*/ 0 60000 65536"/>
                <a:gd name="T11" fmla="*/ 0 60000 65536"/>
                <a:gd name="T12" fmla="*/ 0 w 144"/>
                <a:gd name="T13" fmla="*/ 0 h 131"/>
                <a:gd name="T14" fmla="*/ 144 w 144"/>
                <a:gd name="T15" fmla="*/ 131 h 131"/>
              </a:gdLst>
              <a:ahLst/>
              <a:cxnLst>
                <a:cxn ang="T8">
                  <a:pos x="T0" y="T1"/>
                </a:cxn>
                <a:cxn ang="T9">
                  <a:pos x="T2" y="T3"/>
                </a:cxn>
                <a:cxn ang="T10">
                  <a:pos x="T4" y="T5"/>
                </a:cxn>
                <a:cxn ang="T11">
                  <a:pos x="T6" y="T7"/>
                </a:cxn>
              </a:cxnLst>
              <a:rect l="T12" t="T13" r="T14" b="T15"/>
              <a:pathLst>
                <a:path w="144" h="131">
                  <a:moveTo>
                    <a:pt x="31" y="131"/>
                  </a:moveTo>
                  <a:lnTo>
                    <a:pt x="144" y="34"/>
                  </a:lnTo>
                  <a:lnTo>
                    <a:pt x="0" y="0"/>
                  </a:lnTo>
                  <a:lnTo>
                    <a:pt x="31" y="131"/>
                  </a:lnTo>
                  <a:close/>
                </a:path>
              </a:pathLst>
            </a:custGeom>
            <a:solidFill>
              <a:srgbClr val="FF9900"/>
            </a:solidFill>
            <a:ln w="28575">
              <a:solidFill>
                <a:srgbClr val="FFFF00"/>
              </a:solidFill>
              <a:round/>
              <a:headEnd/>
              <a:tailEnd/>
            </a:ln>
          </p:spPr>
          <p:txBody>
            <a:bodyPr/>
            <a:lstStyle/>
            <a:p>
              <a:endParaRPr lang="ca-ES"/>
            </a:p>
          </p:txBody>
        </p:sp>
      </p:grpSp>
      <p:grpSp>
        <p:nvGrpSpPr>
          <p:cNvPr id="20485" name="Group 7"/>
          <p:cNvGrpSpPr>
            <a:grpSpLocks/>
          </p:cNvGrpSpPr>
          <p:nvPr/>
        </p:nvGrpSpPr>
        <p:grpSpPr bwMode="auto">
          <a:xfrm>
            <a:off x="2033588" y="3487738"/>
            <a:ext cx="3284537" cy="898525"/>
            <a:chOff x="2762" y="2160"/>
            <a:chExt cx="371" cy="355"/>
          </a:xfrm>
        </p:grpSpPr>
        <p:sp>
          <p:nvSpPr>
            <p:cNvPr id="20890" name="Freeform 8"/>
            <p:cNvSpPr>
              <a:spLocks/>
            </p:cNvSpPr>
            <p:nvPr/>
          </p:nvSpPr>
          <p:spPr bwMode="auto">
            <a:xfrm>
              <a:off x="2762" y="2160"/>
              <a:ext cx="306" cy="328"/>
            </a:xfrm>
            <a:custGeom>
              <a:avLst/>
              <a:gdLst>
                <a:gd name="T0" fmla="*/ 0 w 611"/>
                <a:gd name="T1" fmla="*/ 15 h 657"/>
                <a:gd name="T2" fmla="*/ 10 w 611"/>
                <a:gd name="T3" fmla="*/ 8 h 657"/>
                <a:gd name="T4" fmla="*/ 17 w 611"/>
                <a:gd name="T5" fmla="*/ 18 h 657"/>
                <a:gd name="T6" fmla="*/ 35 w 611"/>
                <a:gd name="T7" fmla="*/ 28 h 657"/>
                <a:gd name="T8" fmla="*/ 33 w 611"/>
                <a:gd name="T9" fmla="*/ 26 h 657"/>
                <a:gd name="T10" fmla="*/ 50 w 611"/>
                <a:gd name="T11" fmla="*/ 42 h 657"/>
                <a:gd name="T12" fmla="*/ 66 w 611"/>
                <a:gd name="T13" fmla="*/ 62 h 657"/>
                <a:gd name="T14" fmla="*/ 65 w 611"/>
                <a:gd name="T15" fmla="*/ 60 h 657"/>
                <a:gd name="T16" fmla="*/ 78 w 611"/>
                <a:gd name="T17" fmla="*/ 84 h 657"/>
                <a:gd name="T18" fmla="*/ 88 w 611"/>
                <a:gd name="T19" fmla="*/ 111 h 657"/>
                <a:gd name="T20" fmla="*/ 99 w 611"/>
                <a:gd name="T21" fmla="*/ 122 h 657"/>
                <a:gd name="T22" fmla="*/ 94 w 611"/>
                <a:gd name="T23" fmla="*/ 137 h 657"/>
                <a:gd name="T24" fmla="*/ 96 w 611"/>
                <a:gd name="T25" fmla="*/ 167 h 657"/>
                <a:gd name="T26" fmla="*/ 98 w 611"/>
                <a:gd name="T27" fmla="*/ 183 h 657"/>
                <a:gd name="T28" fmla="*/ 106 w 611"/>
                <a:gd name="T29" fmla="*/ 207 h 657"/>
                <a:gd name="T30" fmla="*/ 115 w 611"/>
                <a:gd name="T31" fmla="*/ 222 h 657"/>
                <a:gd name="T32" fmla="*/ 133 w 611"/>
                <a:gd name="T33" fmla="*/ 245 h 657"/>
                <a:gd name="T34" fmla="*/ 158 w 611"/>
                <a:gd name="T35" fmla="*/ 267 h 657"/>
                <a:gd name="T36" fmla="*/ 175 w 611"/>
                <a:gd name="T37" fmla="*/ 279 h 657"/>
                <a:gd name="T38" fmla="*/ 207 w 611"/>
                <a:gd name="T39" fmla="*/ 297 h 657"/>
                <a:gd name="T40" fmla="*/ 243 w 611"/>
                <a:gd name="T41" fmla="*/ 312 h 657"/>
                <a:gd name="T42" fmla="*/ 282 w 611"/>
                <a:gd name="T43" fmla="*/ 323 h 657"/>
                <a:gd name="T44" fmla="*/ 303 w 611"/>
                <a:gd name="T45" fmla="*/ 328 h 657"/>
                <a:gd name="T46" fmla="*/ 285 w 611"/>
                <a:gd name="T47" fmla="*/ 309 h 657"/>
                <a:gd name="T48" fmla="*/ 287 w 611"/>
                <a:gd name="T49" fmla="*/ 310 h 657"/>
                <a:gd name="T50" fmla="*/ 249 w 611"/>
                <a:gd name="T51" fmla="*/ 298 h 657"/>
                <a:gd name="T52" fmla="*/ 213 w 611"/>
                <a:gd name="T53" fmla="*/ 283 h 657"/>
                <a:gd name="T54" fmla="*/ 181 w 611"/>
                <a:gd name="T55" fmla="*/ 265 h 657"/>
                <a:gd name="T56" fmla="*/ 183 w 611"/>
                <a:gd name="T57" fmla="*/ 266 h 657"/>
                <a:gd name="T58" fmla="*/ 156 w 611"/>
                <a:gd name="T59" fmla="*/ 246 h 657"/>
                <a:gd name="T60" fmla="*/ 133 w 611"/>
                <a:gd name="T61" fmla="*/ 223 h 657"/>
                <a:gd name="T62" fmla="*/ 120 w 611"/>
                <a:gd name="T63" fmla="*/ 217 h 657"/>
                <a:gd name="T64" fmla="*/ 120 w 611"/>
                <a:gd name="T65" fmla="*/ 202 h 657"/>
                <a:gd name="T66" fmla="*/ 112 w 611"/>
                <a:gd name="T67" fmla="*/ 177 h 657"/>
                <a:gd name="T68" fmla="*/ 112 w 611"/>
                <a:gd name="T69" fmla="*/ 179 h 657"/>
                <a:gd name="T70" fmla="*/ 110 w 611"/>
                <a:gd name="T71" fmla="*/ 152 h 657"/>
                <a:gd name="T72" fmla="*/ 106 w 611"/>
                <a:gd name="T73" fmla="*/ 122 h 657"/>
                <a:gd name="T74" fmla="*/ 102 w 611"/>
                <a:gd name="T75" fmla="*/ 106 h 657"/>
                <a:gd name="T76" fmla="*/ 91 w 611"/>
                <a:gd name="T77" fmla="*/ 78 h 657"/>
                <a:gd name="T78" fmla="*/ 78 w 611"/>
                <a:gd name="T79" fmla="*/ 54 h 657"/>
                <a:gd name="T80" fmla="*/ 69 w 611"/>
                <a:gd name="T81" fmla="*/ 41 h 657"/>
                <a:gd name="T82" fmla="*/ 52 w 611"/>
                <a:gd name="T83" fmla="*/ 23 h 657"/>
                <a:gd name="T84" fmla="*/ 41 w 611"/>
                <a:gd name="T85" fmla="*/ 14 h 657"/>
                <a:gd name="T86" fmla="*/ 22 w 611"/>
                <a:gd name="T87" fmla="*/ 4 h 657"/>
                <a:gd name="T88" fmla="*/ 10 w 611"/>
                <a:gd name="T89" fmla="*/ 1 h 6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11"/>
                <a:gd name="T136" fmla="*/ 0 h 657"/>
                <a:gd name="T137" fmla="*/ 611 w 611"/>
                <a:gd name="T138" fmla="*/ 657 h 65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cap="rnd">
              <a:solidFill>
                <a:srgbClr val="FF9900"/>
              </a:solidFill>
              <a:prstDash val="sysDot"/>
              <a:round/>
              <a:headEnd/>
              <a:tailEnd/>
            </a:ln>
          </p:spPr>
          <p:txBody>
            <a:bodyPr/>
            <a:lstStyle/>
            <a:p>
              <a:endParaRPr lang="ca-ES"/>
            </a:p>
          </p:txBody>
        </p:sp>
        <p:sp>
          <p:nvSpPr>
            <p:cNvPr id="20891" name="Freeform 9"/>
            <p:cNvSpPr>
              <a:spLocks/>
            </p:cNvSpPr>
            <p:nvPr/>
          </p:nvSpPr>
          <p:spPr bwMode="auto">
            <a:xfrm>
              <a:off x="3064" y="2449"/>
              <a:ext cx="69" cy="66"/>
            </a:xfrm>
            <a:custGeom>
              <a:avLst/>
              <a:gdLst>
                <a:gd name="T0" fmla="*/ 0 w 139"/>
                <a:gd name="T1" fmla="*/ 66 h 132"/>
                <a:gd name="T2" fmla="*/ 69 w 139"/>
                <a:gd name="T3" fmla="*/ 39 h 132"/>
                <a:gd name="T4" fmla="*/ 6 w 139"/>
                <a:gd name="T5" fmla="*/ 0 h 132"/>
                <a:gd name="T6" fmla="*/ 0 w 139"/>
                <a:gd name="T7" fmla="*/ 66 h 132"/>
                <a:gd name="T8" fmla="*/ 0 60000 65536"/>
                <a:gd name="T9" fmla="*/ 0 60000 65536"/>
                <a:gd name="T10" fmla="*/ 0 60000 65536"/>
                <a:gd name="T11" fmla="*/ 0 60000 65536"/>
                <a:gd name="T12" fmla="*/ 0 w 139"/>
                <a:gd name="T13" fmla="*/ 0 h 132"/>
                <a:gd name="T14" fmla="*/ 139 w 139"/>
                <a:gd name="T15" fmla="*/ 132 h 132"/>
              </a:gdLst>
              <a:ahLst/>
              <a:cxnLst>
                <a:cxn ang="T8">
                  <a:pos x="T0" y="T1"/>
                </a:cxn>
                <a:cxn ang="T9">
                  <a:pos x="T2" y="T3"/>
                </a:cxn>
                <a:cxn ang="T10">
                  <a:pos x="T4" y="T5"/>
                </a:cxn>
                <a:cxn ang="T11">
                  <a:pos x="T6" y="T7"/>
                </a:cxn>
              </a:cxnLst>
              <a:rect l="T12" t="T13" r="T14" b="T15"/>
              <a:pathLst>
                <a:path w="139" h="132">
                  <a:moveTo>
                    <a:pt x="0" y="132"/>
                  </a:moveTo>
                  <a:lnTo>
                    <a:pt x="139" y="78"/>
                  </a:lnTo>
                  <a:lnTo>
                    <a:pt x="13" y="0"/>
                  </a:lnTo>
                  <a:lnTo>
                    <a:pt x="0" y="132"/>
                  </a:lnTo>
                  <a:close/>
                </a:path>
              </a:pathLst>
            </a:custGeom>
            <a:solidFill>
              <a:srgbClr val="FFFF00"/>
            </a:solidFill>
            <a:ln w="31750" cap="rnd">
              <a:solidFill>
                <a:srgbClr val="FF9900"/>
              </a:solidFill>
              <a:prstDash val="sysDot"/>
              <a:round/>
              <a:headEnd/>
              <a:tailEnd/>
            </a:ln>
          </p:spPr>
          <p:txBody>
            <a:bodyPr/>
            <a:lstStyle/>
            <a:p>
              <a:endParaRPr lang="ca-ES"/>
            </a:p>
          </p:txBody>
        </p:sp>
      </p:grpSp>
      <p:sp>
        <p:nvSpPr>
          <p:cNvPr id="20486" name="AutoShape 10"/>
          <p:cNvSpPr>
            <a:spLocks noChangeArrowheads="1"/>
          </p:cNvSpPr>
          <p:nvPr/>
        </p:nvSpPr>
        <p:spPr bwMode="auto">
          <a:xfrm>
            <a:off x="7308850" y="2133600"/>
            <a:ext cx="685800" cy="762000"/>
          </a:xfrm>
          <a:prstGeom prst="upArrow">
            <a:avLst>
              <a:gd name="adj1" fmla="val 50000"/>
              <a:gd name="adj2" fmla="val 27778"/>
            </a:avLst>
          </a:prstGeom>
          <a:gradFill rotWithShape="0">
            <a:gsLst>
              <a:gs pos="0">
                <a:srgbClr val="FFFF00"/>
              </a:gs>
              <a:gs pos="100000">
                <a:srgbClr val="FF9900"/>
              </a:gs>
            </a:gsLst>
            <a:lin ang="5400000" scaled="1"/>
          </a:gradFill>
          <a:ln w="9525">
            <a:solidFill>
              <a:schemeClr val="tx1"/>
            </a:solidFill>
            <a:miter lim="800000"/>
            <a:headEnd/>
            <a:tailEnd/>
          </a:ln>
        </p:spPr>
        <p:txBody>
          <a:bodyPr wrap="none" anchor="ctr"/>
          <a:lstStyle/>
          <a:p>
            <a:endParaRPr lang="ca-ES"/>
          </a:p>
        </p:txBody>
      </p:sp>
      <p:sp>
        <p:nvSpPr>
          <p:cNvPr id="20487" name="AutoShape 11"/>
          <p:cNvSpPr>
            <a:spLocks noChangeArrowheads="1"/>
          </p:cNvSpPr>
          <p:nvPr/>
        </p:nvSpPr>
        <p:spPr bwMode="auto">
          <a:xfrm flipV="1">
            <a:off x="7308850" y="4005263"/>
            <a:ext cx="685800" cy="762000"/>
          </a:xfrm>
          <a:prstGeom prst="upArrow">
            <a:avLst>
              <a:gd name="adj1" fmla="val 50000"/>
              <a:gd name="adj2" fmla="val 27778"/>
            </a:avLst>
          </a:prstGeom>
          <a:gradFill rotWithShape="0">
            <a:gsLst>
              <a:gs pos="0">
                <a:srgbClr val="FFFF00"/>
              </a:gs>
              <a:gs pos="100000">
                <a:srgbClr val="FFCC00"/>
              </a:gs>
            </a:gsLst>
            <a:lin ang="5400000" scaled="1"/>
          </a:gradFill>
          <a:ln w="9525">
            <a:solidFill>
              <a:schemeClr val="tx1"/>
            </a:solidFill>
            <a:miter lim="800000"/>
            <a:headEnd/>
            <a:tailEnd/>
          </a:ln>
        </p:spPr>
        <p:txBody>
          <a:bodyPr wrap="none" anchor="ctr"/>
          <a:lstStyle/>
          <a:p>
            <a:endParaRPr lang="ca-ES"/>
          </a:p>
        </p:txBody>
      </p:sp>
      <p:sp>
        <p:nvSpPr>
          <p:cNvPr id="20488" name="Text Box 12"/>
          <p:cNvSpPr txBox="1">
            <a:spLocks noChangeArrowheads="1"/>
          </p:cNvSpPr>
          <p:nvPr/>
        </p:nvSpPr>
        <p:spPr bwMode="auto">
          <a:xfrm>
            <a:off x="5278438" y="2205038"/>
            <a:ext cx="1882775" cy="701675"/>
          </a:xfrm>
          <a:prstGeom prst="rect">
            <a:avLst/>
          </a:prstGeom>
          <a:noFill/>
          <a:ln w="9525">
            <a:noFill/>
            <a:miter lim="800000"/>
            <a:headEnd/>
            <a:tailEnd/>
          </a:ln>
        </p:spPr>
        <p:txBody>
          <a:bodyPr wrap="none">
            <a:spAutoFit/>
          </a:bodyPr>
          <a:lstStyle/>
          <a:p>
            <a:pPr>
              <a:spcBef>
                <a:spcPct val="0"/>
              </a:spcBef>
            </a:pPr>
            <a:r>
              <a:rPr lang="en-US" sz="2000"/>
              <a:t>More profitable</a:t>
            </a:r>
          </a:p>
          <a:p>
            <a:pPr>
              <a:spcBef>
                <a:spcPct val="0"/>
              </a:spcBef>
            </a:pPr>
            <a:r>
              <a:rPr lang="en-US" sz="2000"/>
              <a:t>consequence</a:t>
            </a:r>
          </a:p>
        </p:txBody>
      </p:sp>
      <p:sp>
        <p:nvSpPr>
          <p:cNvPr id="20489" name="Text Box 13"/>
          <p:cNvSpPr txBox="1">
            <a:spLocks noChangeArrowheads="1"/>
          </p:cNvSpPr>
          <p:nvPr/>
        </p:nvSpPr>
        <p:spPr bwMode="auto">
          <a:xfrm>
            <a:off x="5292725" y="4005263"/>
            <a:ext cx="1809750" cy="701675"/>
          </a:xfrm>
          <a:prstGeom prst="rect">
            <a:avLst/>
          </a:prstGeom>
          <a:noFill/>
          <a:ln w="9525">
            <a:noFill/>
            <a:miter lim="800000"/>
            <a:headEnd/>
            <a:tailEnd/>
          </a:ln>
        </p:spPr>
        <p:txBody>
          <a:bodyPr wrap="none">
            <a:spAutoFit/>
          </a:bodyPr>
          <a:lstStyle/>
          <a:p>
            <a:pPr>
              <a:spcBef>
                <a:spcPct val="0"/>
              </a:spcBef>
            </a:pPr>
            <a:r>
              <a:rPr lang="en-US" sz="2000"/>
              <a:t>Less profitable</a:t>
            </a:r>
          </a:p>
          <a:p>
            <a:pPr>
              <a:spcBef>
                <a:spcPct val="0"/>
              </a:spcBef>
            </a:pPr>
            <a:r>
              <a:rPr lang="en-US" sz="2000"/>
              <a:t>consequence</a:t>
            </a:r>
          </a:p>
        </p:txBody>
      </p:sp>
      <p:sp>
        <p:nvSpPr>
          <p:cNvPr id="20490" name="Text Box 14"/>
          <p:cNvSpPr txBox="1">
            <a:spLocks noChangeArrowheads="1"/>
          </p:cNvSpPr>
          <p:nvPr/>
        </p:nvSpPr>
        <p:spPr bwMode="auto">
          <a:xfrm>
            <a:off x="2195513" y="2133600"/>
            <a:ext cx="2827337" cy="701675"/>
          </a:xfrm>
          <a:prstGeom prst="rect">
            <a:avLst/>
          </a:prstGeom>
          <a:noFill/>
          <a:ln w="9525">
            <a:noFill/>
            <a:miter lim="800000"/>
            <a:headEnd/>
            <a:tailEnd/>
          </a:ln>
        </p:spPr>
        <p:txBody>
          <a:bodyPr wrap="none">
            <a:spAutoFit/>
          </a:bodyPr>
          <a:lstStyle/>
          <a:p>
            <a:pPr>
              <a:spcBef>
                <a:spcPct val="0"/>
              </a:spcBef>
            </a:pPr>
            <a:r>
              <a:rPr lang="en-US" sz="2000"/>
              <a:t>Fight against regulation</a:t>
            </a:r>
          </a:p>
          <a:p>
            <a:pPr>
              <a:spcBef>
                <a:spcPct val="0"/>
              </a:spcBef>
            </a:pPr>
            <a:r>
              <a:rPr lang="en-US" sz="2000"/>
              <a:t>(less ethical)</a:t>
            </a:r>
          </a:p>
        </p:txBody>
      </p:sp>
      <p:sp>
        <p:nvSpPr>
          <p:cNvPr id="20491" name="Text Box 15"/>
          <p:cNvSpPr txBox="1">
            <a:spLocks noChangeArrowheads="1"/>
          </p:cNvSpPr>
          <p:nvPr/>
        </p:nvSpPr>
        <p:spPr bwMode="auto">
          <a:xfrm>
            <a:off x="2555875" y="4149725"/>
            <a:ext cx="2035175" cy="701675"/>
          </a:xfrm>
          <a:prstGeom prst="rect">
            <a:avLst/>
          </a:prstGeom>
          <a:noFill/>
          <a:ln w="9525">
            <a:noFill/>
            <a:miter lim="800000"/>
            <a:headEnd/>
            <a:tailEnd/>
          </a:ln>
        </p:spPr>
        <p:txBody>
          <a:bodyPr wrap="none">
            <a:spAutoFit/>
          </a:bodyPr>
          <a:lstStyle/>
          <a:p>
            <a:pPr>
              <a:spcBef>
                <a:spcPct val="0"/>
              </a:spcBef>
            </a:pPr>
            <a:r>
              <a:rPr lang="en-US" sz="2000"/>
              <a:t>Admit regulation</a:t>
            </a:r>
          </a:p>
          <a:p>
            <a:pPr>
              <a:spcBef>
                <a:spcPct val="0"/>
              </a:spcBef>
            </a:pPr>
            <a:r>
              <a:rPr lang="en-US" sz="2000"/>
              <a:t>(more ethical)</a:t>
            </a:r>
          </a:p>
        </p:txBody>
      </p:sp>
      <p:grpSp>
        <p:nvGrpSpPr>
          <p:cNvPr id="4" name="Group 16"/>
          <p:cNvGrpSpPr>
            <a:grpSpLocks/>
          </p:cNvGrpSpPr>
          <p:nvPr/>
        </p:nvGrpSpPr>
        <p:grpSpPr bwMode="auto">
          <a:xfrm>
            <a:off x="5867400" y="2852738"/>
            <a:ext cx="1117600" cy="1152525"/>
            <a:chOff x="543" y="3385"/>
            <a:chExt cx="704" cy="840"/>
          </a:xfrm>
        </p:grpSpPr>
        <p:sp>
          <p:nvSpPr>
            <p:cNvPr id="20888" name="AutoShape 17"/>
            <p:cNvSpPr>
              <a:spLocks noChangeArrowheads="1"/>
            </p:cNvSpPr>
            <p:nvPr/>
          </p:nvSpPr>
          <p:spPr bwMode="auto">
            <a:xfrm rot="5400000">
              <a:off x="475" y="3453"/>
              <a:ext cx="840" cy="704"/>
            </a:xfrm>
            <a:prstGeom prst="leftRightArrow">
              <a:avLst>
                <a:gd name="adj1" fmla="val 50000"/>
                <a:gd name="adj2" fmla="val 23864"/>
              </a:avLst>
            </a:prstGeom>
            <a:solidFill>
              <a:srgbClr val="FF6600"/>
            </a:solidFill>
            <a:ln w="9525">
              <a:solidFill>
                <a:schemeClr val="tx1"/>
              </a:solidFill>
              <a:miter lim="800000"/>
              <a:headEnd/>
              <a:tailEnd/>
            </a:ln>
          </p:spPr>
          <p:txBody>
            <a:bodyPr wrap="none" anchor="ctr"/>
            <a:lstStyle/>
            <a:p>
              <a:endParaRPr lang="ca-ES"/>
            </a:p>
          </p:txBody>
        </p:sp>
        <p:sp>
          <p:nvSpPr>
            <p:cNvPr id="20889" name="Text Box 18"/>
            <p:cNvSpPr txBox="1">
              <a:spLocks noChangeArrowheads="1"/>
            </p:cNvSpPr>
            <p:nvPr/>
          </p:nvSpPr>
          <p:spPr bwMode="auto">
            <a:xfrm>
              <a:off x="748" y="3612"/>
              <a:ext cx="318" cy="422"/>
            </a:xfrm>
            <a:prstGeom prst="rect">
              <a:avLst/>
            </a:prstGeom>
            <a:noFill/>
            <a:ln w="9525">
              <a:noFill/>
              <a:miter lim="800000"/>
              <a:headEnd/>
              <a:tailEnd/>
            </a:ln>
          </p:spPr>
          <p:txBody>
            <a:bodyPr>
              <a:spAutoFit/>
            </a:bodyPr>
            <a:lstStyle/>
            <a:p>
              <a:pPr>
                <a:spcBef>
                  <a:spcPct val="0"/>
                </a:spcBef>
              </a:pPr>
              <a:r>
                <a:rPr lang="en-US" sz="3200" b="1">
                  <a:latin typeface="Times New Roman" pitchFamily="18" charset="0"/>
                </a:rPr>
                <a:t>+</a:t>
              </a:r>
            </a:p>
          </p:txBody>
        </p:sp>
      </p:grpSp>
      <p:sp>
        <p:nvSpPr>
          <p:cNvPr id="20493" name="Text Box 19"/>
          <p:cNvSpPr txBox="1">
            <a:spLocks noChangeArrowheads="1"/>
          </p:cNvSpPr>
          <p:nvPr/>
        </p:nvSpPr>
        <p:spPr bwMode="auto">
          <a:xfrm>
            <a:off x="1166813" y="5681663"/>
            <a:ext cx="184150" cy="457200"/>
          </a:xfrm>
          <a:prstGeom prst="rect">
            <a:avLst/>
          </a:prstGeom>
          <a:noFill/>
          <a:ln w="9525">
            <a:noFill/>
            <a:miter lim="800000"/>
            <a:headEnd/>
            <a:tailEnd/>
          </a:ln>
        </p:spPr>
        <p:txBody>
          <a:bodyPr wrap="none">
            <a:spAutoFit/>
          </a:bodyPr>
          <a:lstStyle/>
          <a:p>
            <a:pPr>
              <a:spcBef>
                <a:spcPct val="0"/>
              </a:spcBef>
            </a:pPr>
            <a:endParaRPr lang="fr-FR" sz="2400">
              <a:solidFill>
                <a:schemeClr val="bg1"/>
              </a:solidFill>
              <a:latin typeface="Times New Roman" pitchFamily="18" charset="0"/>
            </a:endParaRPr>
          </a:p>
        </p:txBody>
      </p:sp>
      <p:sp>
        <p:nvSpPr>
          <p:cNvPr id="892948" name="Rectangle 20"/>
          <p:cNvSpPr>
            <a:spLocks noChangeArrowheads="1"/>
          </p:cNvSpPr>
          <p:nvPr/>
        </p:nvSpPr>
        <p:spPr bwMode="auto">
          <a:xfrm>
            <a:off x="250825" y="4797425"/>
            <a:ext cx="8893175" cy="1552575"/>
          </a:xfrm>
          <a:prstGeom prst="rect">
            <a:avLst/>
          </a:prstGeom>
          <a:noFill/>
          <a:ln w="9525">
            <a:noFill/>
            <a:miter lim="800000"/>
            <a:headEnd/>
            <a:tailEnd/>
          </a:ln>
        </p:spPr>
        <p:txBody>
          <a:bodyPr anchor="ctr">
            <a:spAutoFit/>
          </a:bodyPr>
          <a:lstStyle/>
          <a:p>
            <a:pPr marL="457200" indent="-457200" algn="l">
              <a:lnSpc>
                <a:spcPct val="120000"/>
              </a:lnSpc>
              <a:spcBef>
                <a:spcPct val="0"/>
              </a:spcBef>
              <a:buFontTx/>
              <a:buAutoNum type="arabicPeriod"/>
            </a:pPr>
            <a:r>
              <a:rPr lang="en-US" sz="2000" b="1"/>
              <a:t>Emphasizing the business consequences differential</a:t>
            </a:r>
            <a:endParaRPr lang="en-US" sz="2000"/>
          </a:p>
          <a:p>
            <a:pPr marL="457200" indent="-457200" algn="l">
              <a:lnSpc>
                <a:spcPct val="120000"/>
              </a:lnSpc>
              <a:spcBef>
                <a:spcPct val="0"/>
              </a:spcBef>
              <a:buFontTx/>
              <a:buAutoNum type="arabicPeriod"/>
            </a:pPr>
            <a:r>
              <a:rPr lang="en-US" sz="2000" b="1"/>
              <a:t>Weakening the ethical differential</a:t>
            </a:r>
            <a:endParaRPr lang="en-US" sz="2000"/>
          </a:p>
          <a:p>
            <a:pPr marL="457200" indent="-457200" algn="l">
              <a:lnSpc>
                <a:spcPct val="120000"/>
              </a:lnSpc>
              <a:spcBef>
                <a:spcPct val="0"/>
              </a:spcBef>
              <a:buFontTx/>
              <a:buAutoNum type="arabicPeriod"/>
            </a:pPr>
            <a:r>
              <a:rPr lang="en-US" sz="2000" b="1"/>
              <a:t>Confidentiality of the strategy – Bad faith communication</a:t>
            </a:r>
            <a:endParaRPr lang="en-US" sz="2000"/>
          </a:p>
          <a:p>
            <a:pPr marL="457200" indent="-457200" algn="l">
              <a:lnSpc>
                <a:spcPct val="120000"/>
              </a:lnSpc>
              <a:spcBef>
                <a:spcPct val="0"/>
              </a:spcBef>
              <a:buFontTx/>
              <a:buAutoNum type="arabicPeriod"/>
            </a:pPr>
            <a:endParaRPr lang="en-US" sz="2000"/>
          </a:p>
        </p:txBody>
      </p:sp>
      <p:sp>
        <p:nvSpPr>
          <p:cNvPr id="892949" name="Text Box 21"/>
          <p:cNvSpPr txBox="1">
            <a:spLocks noChangeArrowheads="1"/>
          </p:cNvSpPr>
          <p:nvPr/>
        </p:nvSpPr>
        <p:spPr bwMode="auto">
          <a:xfrm>
            <a:off x="0" y="6092825"/>
            <a:ext cx="9144000" cy="641350"/>
          </a:xfrm>
          <a:prstGeom prst="rect">
            <a:avLst/>
          </a:prstGeom>
          <a:noFill/>
          <a:ln w="9525">
            <a:noFill/>
            <a:miter lim="800000"/>
            <a:headEnd/>
            <a:tailEnd/>
          </a:ln>
        </p:spPr>
        <p:txBody>
          <a:bodyPr>
            <a:spAutoFit/>
          </a:bodyPr>
          <a:lstStyle/>
          <a:p>
            <a:pPr marL="457200" indent="-457200">
              <a:lnSpc>
                <a:spcPct val="90000"/>
              </a:lnSpc>
              <a:spcBef>
                <a:spcPct val="0"/>
              </a:spcBef>
              <a:buClr>
                <a:srgbClr val="000000"/>
              </a:buClr>
              <a:buSzPct val="100000"/>
              <a:buFont typeface="Times New Roman" pitchFamily="18" charset="0"/>
              <a:buNone/>
            </a:pPr>
            <a:r>
              <a:rPr lang="en-US" sz="2000">
                <a:latin typeface="Arial Black" pitchFamily="34" charset="0"/>
              </a:rPr>
              <a:t>By giving priority to business, ethics becomes mainly an issue of public relation</a:t>
            </a:r>
          </a:p>
        </p:txBody>
      </p:sp>
      <p:grpSp>
        <p:nvGrpSpPr>
          <p:cNvPr id="5" name="Group 22"/>
          <p:cNvGrpSpPr>
            <a:grpSpLocks/>
          </p:cNvGrpSpPr>
          <p:nvPr/>
        </p:nvGrpSpPr>
        <p:grpSpPr bwMode="auto">
          <a:xfrm>
            <a:off x="3995738" y="2924175"/>
            <a:ext cx="504825" cy="1144588"/>
            <a:chOff x="3696" y="1797"/>
            <a:chExt cx="699" cy="721"/>
          </a:xfrm>
        </p:grpSpPr>
        <p:sp>
          <p:nvSpPr>
            <p:cNvPr id="20886" name="Freeform 23"/>
            <p:cNvSpPr>
              <a:spLocks noChangeArrowheads="1"/>
            </p:cNvSpPr>
            <p:nvPr/>
          </p:nvSpPr>
          <p:spPr bwMode="auto">
            <a:xfrm>
              <a:off x="3696" y="1797"/>
              <a:ext cx="699" cy="721"/>
            </a:xfrm>
            <a:custGeom>
              <a:avLst/>
              <a:gdLst>
                <a:gd name="T0" fmla="*/ 350 w 3084"/>
                <a:gd name="T1" fmla="*/ 0 h 3181"/>
                <a:gd name="T2" fmla="*/ 699 w 3084"/>
                <a:gd name="T3" fmla="*/ 143 h 3181"/>
                <a:gd name="T4" fmla="*/ 524 w 3084"/>
                <a:gd name="T5" fmla="*/ 143 h 3181"/>
                <a:gd name="T6" fmla="*/ 524 w 3084"/>
                <a:gd name="T7" fmla="*/ 577 h 3181"/>
                <a:gd name="T8" fmla="*/ 699 w 3084"/>
                <a:gd name="T9" fmla="*/ 577 h 3181"/>
                <a:gd name="T10" fmla="*/ 350 w 3084"/>
                <a:gd name="T11" fmla="*/ 721 h 3181"/>
                <a:gd name="T12" fmla="*/ 0 w 3084"/>
                <a:gd name="T13" fmla="*/ 577 h 3181"/>
                <a:gd name="T14" fmla="*/ 175 w 3084"/>
                <a:gd name="T15" fmla="*/ 577 h 3181"/>
                <a:gd name="T16" fmla="*/ 175 w 3084"/>
                <a:gd name="T17" fmla="*/ 143 h 3181"/>
                <a:gd name="T18" fmla="*/ 0 w 3084"/>
                <a:gd name="T19" fmla="*/ 143 h 3181"/>
                <a:gd name="T20" fmla="*/ 350 w 3084"/>
                <a:gd name="T21" fmla="*/ 0 h 318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84"/>
                <a:gd name="T34" fmla="*/ 0 h 3181"/>
                <a:gd name="T35" fmla="*/ 3084 w 3084"/>
                <a:gd name="T36" fmla="*/ 3181 h 318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84" h="3181">
                  <a:moveTo>
                    <a:pt x="1542" y="0"/>
                  </a:moveTo>
                  <a:lnTo>
                    <a:pt x="3083" y="632"/>
                  </a:lnTo>
                  <a:lnTo>
                    <a:pt x="2312" y="632"/>
                  </a:lnTo>
                  <a:lnTo>
                    <a:pt x="2312" y="2547"/>
                  </a:lnTo>
                  <a:lnTo>
                    <a:pt x="3083" y="2547"/>
                  </a:lnTo>
                  <a:lnTo>
                    <a:pt x="1542" y="3180"/>
                  </a:lnTo>
                  <a:lnTo>
                    <a:pt x="0" y="2547"/>
                  </a:lnTo>
                  <a:lnTo>
                    <a:pt x="771" y="2547"/>
                  </a:lnTo>
                  <a:lnTo>
                    <a:pt x="771" y="632"/>
                  </a:lnTo>
                  <a:lnTo>
                    <a:pt x="0" y="632"/>
                  </a:lnTo>
                  <a:lnTo>
                    <a:pt x="1542" y="0"/>
                  </a:lnTo>
                </a:path>
              </a:pathLst>
            </a:custGeom>
            <a:solidFill>
              <a:srgbClr val="FF6600"/>
            </a:solidFill>
            <a:ln w="9360">
              <a:solidFill>
                <a:srgbClr val="000000"/>
              </a:solidFill>
              <a:round/>
              <a:headEnd/>
              <a:tailEnd/>
            </a:ln>
          </p:spPr>
          <p:txBody>
            <a:bodyPr wrap="none" anchor="ctr"/>
            <a:lstStyle/>
            <a:p>
              <a:endParaRPr lang="ca-ES"/>
            </a:p>
          </p:txBody>
        </p:sp>
        <p:sp>
          <p:nvSpPr>
            <p:cNvPr id="20887" name="Text Box 24"/>
            <p:cNvSpPr txBox="1">
              <a:spLocks noChangeArrowheads="1"/>
            </p:cNvSpPr>
            <p:nvPr/>
          </p:nvSpPr>
          <p:spPr bwMode="auto">
            <a:xfrm>
              <a:off x="3838" y="1993"/>
              <a:ext cx="437" cy="350"/>
            </a:xfrm>
            <a:prstGeom prst="rect">
              <a:avLst/>
            </a:prstGeom>
            <a:noFill/>
            <a:ln w="9525">
              <a:noFill/>
              <a:miter lim="800000"/>
              <a:headEnd/>
              <a:tailEnd/>
            </a:ln>
          </p:spPr>
          <p:txBody>
            <a:bodyPr lIns="90000" tIns="46800" rIns="90000" bIns="46800">
              <a:spAutoFit/>
            </a:bodyPr>
            <a:lstStyle/>
            <a:p>
              <a:pPr>
                <a:lnSpc>
                  <a:spcPct val="95000"/>
                </a:lnSpc>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latin typeface="Times New Roman" pitchFamily="18" charset="0"/>
                </a:rPr>
                <a:t>-</a:t>
              </a:r>
            </a:p>
          </p:txBody>
        </p:sp>
      </p:grpSp>
      <p:grpSp>
        <p:nvGrpSpPr>
          <p:cNvPr id="20497" name="Group 25"/>
          <p:cNvGrpSpPr>
            <a:grpSpLocks/>
          </p:cNvGrpSpPr>
          <p:nvPr/>
        </p:nvGrpSpPr>
        <p:grpSpPr bwMode="auto">
          <a:xfrm>
            <a:off x="6588125" y="188913"/>
            <a:ext cx="1076325" cy="1068387"/>
            <a:chOff x="1768" y="1488"/>
            <a:chExt cx="2079" cy="2071"/>
          </a:xfrm>
        </p:grpSpPr>
        <p:grpSp>
          <p:nvGrpSpPr>
            <p:cNvPr id="20499" name="Group 26"/>
            <p:cNvGrpSpPr>
              <a:grpSpLocks/>
            </p:cNvGrpSpPr>
            <p:nvPr/>
          </p:nvGrpSpPr>
          <p:grpSpPr bwMode="auto">
            <a:xfrm>
              <a:off x="1776" y="1488"/>
              <a:ext cx="2071" cy="2071"/>
              <a:chOff x="1782" y="1813"/>
              <a:chExt cx="2071" cy="2071"/>
            </a:xfrm>
          </p:grpSpPr>
          <p:grpSp>
            <p:nvGrpSpPr>
              <p:cNvPr id="20757" name="Group 27"/>
              <p:cNvGrpSpPr>
                <a:grpSpLocks/>
              </p:cNvGrpSpPr>
              <p:nvPr/>
            </p:nvGrpSpPr>
            <p:grpSpPr bwMode="auto">
              <a:xfrm>
                <a:off x="1782" y="1813"/>
                <a:ext cx="2070" cy="2069"/>
                <a:chOff x="1782" y="1813"/>
                <a:chExt cx="2070" cy="2069"/>
              </a:xfrm>
            </p:grpSpPr>
            <p:sp>
              <p:nvSpPr>
                <p:cNvPr id="20759" name="Rectangle 28"/>
                <p:cNvSpPr>
                  <a:spLocks noChangeArrowheads="1"/>
                </p:cNvSpPr>
                <p:nvPr/>
              </p:nvSpPr>
              <p:spPr bwMode="auto">
                <a:xfrm>
                  <a:off x="1782" y="1813"/>
                  <a:ext cx="2070" cy="31"/>
                </a:xfrm>
                <a:prstGeom prst="rect">
                  <a:avLst/>
                </a:prstGeom>
                <a:noFill/>
                <a:ln w="9525">
                  <a:noFill/>
                  <a:miter lim="800000"/>
                  <a:headEnd/>
                  <a:tailEnd/>
                </a:ln>
              </p:spPr>
              <p:txBody>
                <a:bodyPr/>
                <a:lstStyle/>
                <a:p>
                  <a:endParaRPr lang="ca-ES"/>
                </a:p>
              </p:txBody>
            </p:sp>
            <p:sp>
              <p:nvSpPr>
                <p:cNvPr id="20760" name="Rectangle 29"/>
                <p:cNvSpPr>
                  <a:spLocks noChangeArrowheads="1"/>
                </p:cNvSpPr>
                <p:nvPr/>
              </p:nvSpPr>
              <p:spPr bwMode="auto">
                <a:xfrm>
                  <a:off x="3820" y="1844"/>
                  <a:ext cx="32" cy="2038"/>
                </a:xfrm>
                <a:prstGeom prst="rect">
                  <a:avLst/>
                </a:prstGeom>
                <a:noFill/>
                <a:ln w="9525">
                  <a:noFill/>
                  <a:miter lim="800000"/>
                  <a:headEnd/>
                  <a:tailEnd/>
                </a:ln>
              </p:spPr>
              <p:txBody>
                <a:bodyPr/>
                <a:lstStyle/>
                <a:p>
                  <a:endParaRPr lang="ca-ES"/>
                </a:p>
              </p:txBody>
            </p:sp>
            <p:sp>
              <p:nvSpPr>
                <p:cNvPr id="20761" name="Rectangle 30"/>
                <p:cNvSpPr>
                  <a:spLocks noChangeArrowheads="1"/>
                </p:cNvSpPr>
                <p:nvPr/>
              </p:nvSpPr>
              <p:spPr bwMode="auto">
                <a:xfrm>
                  <a:off x="1782" y="1844"/>
                  <a:ext cx="2038" cy="33"/>
                </a:xfrm>
                <a:prstGeom prst="rect">
                  <a:avLst/>
                </a:prstGeom>
                <a:noFill/>
                <a:ln w="9525">
                  <a:noFill/>
                  <a:miter lim="800000"/>
                  <a:headEnd/>
                  <a:tailEnd/>
                </a:ln>
              </p:spPr>
              <p:txBody>
                <a:bodyPr/>
                <a:lstStyle/>
                <a:p>
                  <a:endParaRPr lang="ca-ES"/>
                </a:p>
              </p:txBody>
            </p:sp>
            <p:sp>
              <p:nvSpPr>
                <p:cNvPr id="20762" name="Rectangle 31"/>
                <p:cNvSpPr>
                  <a:spLocks noChangeArrowheads="1"/>
                </p:cNvSpPr>
                <p:nvPr/>
              </p:nvSpPr>
              <p:spPr bwMode="auto">
                <a:xfrm>
                  <a:off x="3787" y="1877"/>
                  <a:ext cx="33" cy="2005"/>
                </a:xfrm>
                <a:prstGeom prst="rect">
                  <a:avLst/>
                </a:prstGeom>
                <a:noFill/>
                <a:ln w="9525">
                  <a:noFill/>
                  <a:miter lim="800000"/>
                  <a:headEnd/>
                  <a:tailEnd/>
                </a:ln>
              </p:spPr>
              <p:txBody>
                <a:bodyPr/>
                <a:lstStyle/>
                <a:p>
                  <a:endParaRPr lang="ca-ES"/>
                </a:p>
              </p:txBody>
            </p:sp>
            <p:sp>
              <p:nvSpPr>
                <p:cNvPr id="20763" name="Rectangle 32"/>
                <p:cNvSpPr>
                  <a:spLocks noChangeArrowheads="1"/>
                </p:cNvSpPr>
                <p:nvPr/>
              </p:nvSpPr>
              <p:spPr bwMode="auto">
                <a:xfrm>
                  <a:off x="1782" y="1877"/>
                  <a:ext cx="2005" cy="33"/>
                </a:xfrm>
                <a:prstGeom prst="rect">
                  <a:avLst/>
                </a:prstGeom>
                <a:noFill/>
                <a:ln w="9525">
                  <a:noFill/>
                  <a:miter lim="800000"/>
                  <a:headEnd/>
                  <a:tailEnd/>
                </a:ln>
              </p:spPr>
              <p:txBody>
                <a:bodyPr/>
                <a:lstStyle/>
                <a:p>
                  <a:endParaRPr lang="ca-ES"/>
                </a:p>
              </p:txBody>
            </p:sp>
            <p:sp>
              <p:nvSpPr>
                <p:cNvPr id="20764" name="Rectangle 33"/>
                <p:cNvSpPr>
                  <a:spLocks noChangeArrowheads="1"/>
                </p:cNvSpPr>
                <p:nvPr/>
              </p:nvSpPr>
              <p:spPr bwMode="auto">
                <a:xfrm>
                  <a:off x="3754" y="1910"/>
                  <a:ext cx="33" cy="1972"/>
                </a:xfrm>
                <a:prstGeom prst="rect">
                  <a:avLst/>
                </a:prstGeom>
                <a:noFill/>
                <a:ln w="9525">
                  <a:noFill/>
                  <a:miter lim="800000"/>
                  <a:headEnd/>
                  <a:tailEnd/>
                </a:ln>
              </p:spPr>
              <p:txBody>
                <a:bodyPr/>
                <a:lstStyle/>
                <a:p>
                  <a:endParaRPr lang="ca-ES"/>
                </a:p>
              </p:txBody>
            </p:sp>
            <p:sp>
              <p:nvSpPr>
                <p:cNvPr id="20765" name="Rectangle 34"/>
                <p:cNvSpPr>
                  <a:spLocks noChangeArrowheads="1"/>
                </p:cNvSpPr>
                <p:nvPr/>
              </p:nvSpPr>
              <p:spPr bwMode="auto">
                <a:xfrm>
                  <a:off x="1782" y="1910"/>
                  <a:ext cx="1972" cy="32"/>
                </a:xfrm>
                <a:prstGeom prst="rect">
                  <a:avLst/>
                </a:prstGeom>
                <a:noFill/>
                <a:ln w="9525">
                  <a:noFill/>
                  <a:miter lim="800000"/>
                  <a:headEnd/>
                  <a:tailEnd/>
                </a:ln>
              </p:spPr>
              <p:txBody>
                <a:bodyPr/>
                <a:lstStyle/>
                <a:p>
                  <a:endParaRPr lang="ca-ES"/>
                </a:p>
              </p:txBody>
            </p:sp>
            <p:sp>
              <p:nvSpPr>
                <p:cNvPr id="20766" name="Rectangle 35"/>
                <p:cNvSpPr>
                  <a:spLocks noChangeArrowheads="1"/>
                </p:cNvSpPr>
                <p:nvPr/>
              </p:nvSpPr>
              <p:spPr bwMode="auto">
                <a:xfrm>
                  <a:off x="3723" y="1942"/>
                  <a:ext cx="31" cy="1940"/>
                </a:xfrm>
                <a:prstGeom prst="rect">
                  <a:avLst/>
                </a:prstGeom>
                <a:noFill/>
                <a:ln w="9525">
                  <a:noFill/>
                  <a:miter lim="800000"/>
                  <a:headEnd/>
                  <a:tailEnd/>
                </a:ln>
              </p:spPr>
              <p:txBody>
                <a:bodyPr/>
                <a:lstStyle/>
                <a:p>
                  <a:endParaRPr lang="ca-ES"/>
                </a:p>
              </p:txBody>
            </p:sp>
            <p:sp>
              <p:nvSpPr>
                <p:cNvPr id="20767" name="Rectangle 36"/>
                <p:cNvSpPr>
                  <a:spLocks noChangeArrowheads="1"/>
                </p:cNvSpPr>
                <p:nvPr/>
              </p:nvSpPr>
              <p:spPr bwMode="auto">
                <a:xfrm>
                  <a:off x="1782" y="1942"/>
                  <a:ext cx="1941" cy="32"/>
                </a:xfrm>
                <a:prstGeom prst="rect">
                  <a:avLst/>
                </a:prstGeom>
                <a:noFill/>
                <a:ln w="9525">
                  <a:noFill/>
                  <a:miter lim="800000"/>
                  <a:headEnd/>
                  <a:tailEnd/>
                </a:ln>
              </p:spPr>
              <p:txBody>
                <a:bodyPr/>
                <a:lstStyle/>
                <a:p>
                  <a:endParaRPr lang="ca-ES"/>
                </a:p>
              </p:txBody>
            </p:sp>
            <p:sp>
              <p:nvSpPr>
                <p:cNvPr id="20768" name="Rectangle 37"/>
                <p:cNvSpPr>
                  <a:spLocks noChangeArrowheads="1"/>
                </p:cNvSpPr>
                <p:nvPr/>
              </p:nvSpPr>
              <p:spPr bwMode="auto">
                <a:xfrm>
                  <a:off x="3690" y="1974"/>
                  <a:ext cx="33" cy="1908"/>
                </a:xfrm>
                <a:prstGeom prst="rect">
                  <a:avLst/>
                </a:prstGeom>
                <a:noFill/>
                <a:ln w="9525">
                  <a:noFill/>
                  <a:miter lim="800000"/>
                  <a:headEnd/>
                  <a:tailEnd/>
                </a:ln>
              </p:spPr>
              <p:txBody>
                <a:bodyPr/>
                <a:lstStyle/>
                <a:p>
                  <a:endParaRPr lang="ca-ES"/>
                </a:p>
              </p:txBody>
            </p:sp>
            <p:sp>
              <p:nvSpPr>
                <p:cNvPr id="20769" name="Rectangle 38"/>
                <p:cNvSpPr>
                  <a:spLocks noChangeArrowheads="1"/>
                </p:cNvSpPr>
                <p:nvPr/>
              </p:nvSpPr>
              <p:spPr bwMode="auto">
                <a:xfrm>
                  <a:off x="1782" y="1974"/>
                  <a:ext cx="1908" cy="32"/>
                </a:xfrm>
                <a:prstGeom prst="rect">
                  <a:avLst/>
                </a:prstGeom>
                <a:noFill/>
                <a:ln w="9525">
                  <a:noFill/>
                  <a:miter lim="800000"/>
                  <a:headEnd/>
                  <a:tailEnd/>
                </a:ln>
              </p:spPr>
              <p:txBody>
                <a:bodyPr/>
                <a:lstStyle/>
                <a:p>
                  <a:endParaRPr lang="ca-ES"/>
                </a:p>
              </p:txBody>
            </p:sp>
            <p:sp>
              <p:nvSpPr>
                <p:cNvPr id="20770" name="Rectangle 39"/>
                <p:cNvSpPr>
                  <a:spLocks noChangeArrowheads="1"/>
                </p:cNvSpPr>
                <p:nvPr/>
              </p:nvSpPr>
              <p:spPr bwMode="auto">
                <a:xfrm>
                  <a:off x="3658" y="2006"/>
                  <a:ext cx="32" cy="1876"/>
                </a:xfrm>
                <a:prstGeom prst="rect">
                  <a:avLst/>
                </a:prstGeom>
                <a:noFill/>
                <a:ln w="9525">
                  <a:noFill/>
                  <a:miter lim="800000"/>
                  <a:headEnd/>
                  <a:tailEnd/>
                </a:ln>
              </p:spPr>
              <p:txBody>
                <a:bodyPr/>
                <a:lstStyle/>
                <a:p>
                  <a:endParaRPr lang="ca-ES"/>
                </a:p>
              </p:txBody>
            </p:sp>
            <p:sp>
              <p:nvSpPr>
                <p:cNvPr id="20771" name="Rectangle 40"/>
                <p:cNvSpPr>
                  <a:spLocks noChangeArrowheads="1"/>
                </p:cNvSpPr>
                <p:nvPr/>
              </p:nvSpPr>
              <p:spPr bwMode="auto">
                <a:xfrm>
                  <a:off x="1782" y="2006"/>
                  <a:ext cx="1876" cy="33"/>
                </a:xfrm>
                <a:prstGeom prst="rect">
                  <a:avLst/>
                </a:prstGeom>
                <a:noFill/>
                <a:ln w="9525">
                  <a:noFill/>
                  <a:miter lim="800000"/>
                  <a:headEnd/>
                  <a:tailEnd/>
                </a:ln>
              </p:spPr>
              <p:txBody>
                <a:bodyPr/>
                <a:lstStyle/>
                <a:p>
                  <a:endParaRPr lang="ca-ES"/>
                </a:p>
              </p:txBody>
            </p:sp>
            <p:sp>
              <p:nvSpPr>
                <p:cNvPr id="20772" name="Rectangle 41"/>
                <p:cNvSpPr>
                  <a:spLocks noChangeArrowheads="1"/>
                </p:cNvSpPr>
                <p:nvPr/>
              </p:nvSpPr>
              <p:spPr bwMode="auto">
                <a:xfrm>
                  <a:off x="3625" y="2039"/>
                  <a:ext cx="33" cy="1843"/>
                </a:xfrm>
                <a:prstGeom prst="rect">
                  <a:avLst/>
                </a:prstGeom>
                <a:noFill/>
                <a:ln w="9525">
                  <a:noFill/>
                  <a:miter lim="800000"/>
                  <a:headEnd/>
                  <a:tailEnd/>
                </a:ln>
              </p:spPr>
              <p:txBody>
                <a:bodyPr/>
                <a:lstStyle/>
                <a:p>
                  <a:endParaRPr lang="ca-ES"/>
                </a:p>
              </p:txBody>
            </p:sp>
            <p:sp>
              <p:nvSpPr>
                <p:cNvPr id="20773" name="Rectangle 42"/>
                <p:cNvSpPr>
                  <a:spLocks noChangeArrowheads="1"/>
                </p:cNvSpPr>
                <p:nvPr/>
              </p:nvSpPr>
              <p:spPr bwMode="auto">
                <a:xfrm>
                  <a:off x="1782" y="2039"/>
                  <a:ext cx="1843" cy="33"/>
                </a:xfrm>
                <a:prstGeom prst="rect">
                  <a:avLst/>
                </a:prstGeom>
                <a:noFill/>
                <a:ln w="9525">
                  <a:noFill/>
                  <a:miter lim="800000"/>
                  <a:headEnd/>
                  <a:tailEnd/>
                </a:ln>
              </p:spPr>
              <p:txBody>
                <a:bodyPr/>
                <a:lstStyle/>
                <a:p>
                  <a:endParaRPr lang="ca-ES"/>
                </a:p>
              </p:txBody>
            </p:sp>
            <p:sp>
              <p:nvSpPr>
                <p:cNvPr id="20774" name="Rectangle 43"/>
                <p:cNvSpPr>
                  <a:spLocks noChangeArrowheads="1"/>
                </p:cNvSpPr>
                <p:nvPr/>
              </p:nvSpPr>
              <p:spPr bwMode="auto">
                <a:xfrm>
                  <a:off x="3593" y="2072"/>
                  <a:ext cx="32" cy="1810"/>
                </a:xfrm>
                <a:prstGeom prst="rect">
                  <a:avLst/>
                </a:prstGeom>
                <a:noFill/>
                <a:ln w="9525">
                  <a:noFill/>
                  <a:miter lim="800000"/>
                  <a:headEnd/>
                  <a:tailEnd/>
                </a:ln>
              </p:spPr>
              <p:txBody>
                <a:bodyPr/>
                <a:lstStyle/>
                <a:p>
                  <a:endParaRPr lang="ca-ES"/>
                </a:p>
              </p:txBody>
            </p:sp>
            <p:sp>
              <p:nvSpPr>
                <p:cNvPr id="20775" name="Rectangle 44"/>
                <p:cNvSpPr>
                  <a:spLocks noChangeArrowheads="1"/>
                </p:cNvSpPr>
                <p:nvPr/>
              </p:nvSpPr>
              <p:spPr bwMode="auto">
                <a:xfrm>
                  <a:off x="1782" y="2072"/>
                  <a:ext cx="1811" cy="31"/>
                </a:xfrm>
                <a:prstGeom prst="rect">
                  <a:avLst/>
                </a:prstGeom>
                <a:noFill/>
                <a:ln w="9525">
                  <a:noFill/>
                  <a:miter lim="800000"/>
                  <a:headEnd/>
                  <a:tailEnd/>
                </a:ln>
              </p:spPr>
              <p:txBody>
                <a:bodyPr/>
                <a:lstStyle/>
                <a:p>
                  <a:endParaRPr lang="ca-ES"/>
                </a:p>
              </p:txBody>
            </p:sp>
            <p:sp>
              <p:nvSpPr>
                <p:cNvPr id="20776" name="Rectangle 45"/>
                <p:cNvSpPr>
                  <a:spLocks noChangeArrowheads="1"/>
                </p:cNvSpPr>
                <p:nvPr/>
              </p:nvSpPr>
              <p:spPr bwMode="auto">
                <a:xfrm>
                  <a:off x="3561" y="2103"/>
                  <a:ext cx="32" cy="1779"/>
                </a:xfrm>
                <a:prstGeom prst="rect">
                  <a:avLst/>
                </a:prstGeom>
                <a:noFill/>
                <a:ln w="9525">
                  <a:noFill/>
                  <a:miter lim="800000"/>
                  <a:headEnd/>
                  <a:tailEnd/>
                </a:ln>
              </p:spPr>
              <p:txBody>
                <a:bodyPr/>
                <a:lstStyle/>
                <a:p>
                  <a:endParaRPr lang="ca-ES"/>
                </a:p>
              </p:txBody>
            </p:sp>
            <p:sp>
              <p:nvSpPr>
                <p:cNvPr id="20777" name="Rectangle 46"/>
                <p:cNvSpPr>
                  <a:spLocks noChangeArrowheads="1"/>
                </p:cNvSpPr>
                <p:nvPr/>
              </p:nvSpPr>
              <p:spPr bwMode="auto">
                <a:xfrm>
                  <a:off x="1782" y="2103"/>
                  <a:ext cx="1779" cy="33"/>
                </a:xfrm>
                <a:prstGeom prst="rect">
                  <a:avLst/>
                </a:prstGeom>
                <a:noFill/>
                <a:ln w="9525">
                  <a:noFill/>
                  <a:miter lim="800000"/>
                  <a:headEnd/>
                  <a:tailEnd/>
                </a:ln>
              </p:spPr>
              <p:txBody>
                <a:bodyPr/>
                <a:lstStyle/>
                <a:p>
                  <a:endParaRPr lang="ca-ES"/>
                </a:p>
              </p:txBody>
            </p:sp>
            <p:sp>
              <p:nvSpPr>
                <p:cNvPr id="20778" name="Rectangle 47"/>
                <p:cNvSpPr>
                  <a:spLocks noChangeArrowheads="1"/>
                </p:cNvSpPr>
                <p:nvPr/>
              </p:nvSpPr>
              <p:spPr bwMode="auto">
                <a:xfrm>
                  <a:off x="3528" y="2136"/>
                  <a:ext cx="33" cy="1746"/>
                </a:xfrm>
                <a:prstGeom prst="rect">
                  <a:avLst/>
                </a:prstGeom>
                <a:noFill/>
                <a:ln w="9525">
                  <a:noFill/>
                  <a:miter lim="800000"/>
                  <a:headEnd/>
                  <a:tailEnd/>
                </a:ln>
              </p:spPr>
              <p:txBody>
                <a:bodyPr/>
                <a:lstStyle/>
                <a:p>
                  <a:endParaRPr lang="ca-ES"/>
                </a:p>
              </p:txBody>
            </p:sp>
            <p:sp>
              <p:nvSpPr>
                <p:cNvPr id="20779" name="Rectangle 48"/>
                <p:cNvSpPr>
                  <a:spLocks noChangeArrowheads="1"/>
                </p:cNvSpPr>
                <p:nvPr/>
              </p:nvSpPr>
              <p:spPr bwMode="auto">
                <a:xfrm>
                  <a:off x="1782" y="2136"/>
                  <a:ext cx="1746" cy="32"/>
                </a:xfrm>
                <a:prstGeom prst="rect">
                  <a:avLst/>
                </a:prstGeom>
                <a:noFill/>
                <a:ln w="9525">
                  <a:noFill/>
                  <a:miter lim="800000"/>
                  <a:headEnd/>
                  <a:tailEnd/>
                </a:ln>
              </p:spPr>
              <p:txBody>
                <a:bodyPr/>
                <a:lstStyle/>
                <a:p>
                  <a:endParaRPr lang="ca-ES"/>
                </a:p>
              </p:txBody>
            </p:sp>
            <p:sp>
              <p:nvSpPr>
                <p:cNvPr id="20780" name="Rectangle 49"/>
                <p:cNvSpPr>
                  <a:spLocks noChangeArrowheads="1"/>
                </p:cNvSpPr>
                <p:nvPr/>
              </p:nvSpPr>
              <p:spPr bwMode="auto">
                <a:xfrm>
                  <a:off x="3496" y="2168"/>
                  <a:ext cx="32" cy="1714"/>
                </a:xfrm>
                <a:prstGeom prst="rect">
                  <a:avLst/>
                </a:prstGeom>
                <a:noFill/>
                <a:ln w="9525">
                  <a:noFill/>
                  <a:miter lim="800000"/>
                  <a:headEnd/>
                  <a:tailEnd/>
                </a:ln>
              </p:spPr>
              <p:txBody>
                <a:bodyPr/>
                <a:lstStyle/>
                <a:p>
                  <a:endParaRPr lang="ca-ES"/>
                </a:p>
              </p:txBody>
            </p:sp>
            <p:sp>
              <p:nvSpPr>
                <p:cNvPr id="20781" name="Rectangle 50"/>
                <p:cNvSpPr>
                  <a:spLocks noChangeArrowheads="1"/>
                </p:cNvSpPr>
                <p:nvPr/>
              </p:nvSpPr>
              <p:spPr bwMode="auto">
                <a:xfrm>
                  <a:off x="1782" y="2168"/>
                  <a:ext cx="1714" cy="33"/>
                </a:xfrm>
                <a:prstGeom prst="rect">
                  <a:avLst/>
                </a:prstGeom>
                <a:noFill/>
                <a:ln w="9525">
                  <a:noFill/>
                  <a:miter lim="800000"/>
                  <a:headEnd/>
                  <a:tailEnd/>
                </a:ln>
              </p:spPr>
              <p:txBody>
                <a:bodyPr/>
                <a:lstStyle/>
                <a:p>
                  <a:endParaRPr lang="ca-ES"/>
                </a:p>
              </p:txBody>
            </p:sp>
            <p:sp>
              <p:nvSpPr>
                <p:cNvPr id="20782" name="Rectangle 51"/>
                <p:cNvSpPr>
                  <a:spLocks noChangeArrowheads="1"/>
                </p:cNvSpPr>
                <p:nvPr/>
              </p:nvSpPr>
              <p:spPr bwMode="auto">
                <a:xfrm>
                  <a:off x="3464" y="2201"/>
                  <a:ext cx="32" cy="1681"/>
                </a:xfrm>
                <a:prstGeom prst="rect">
                  <a:avLst/>
                </a:prstGeom>
                <a:noFill/>
                <a:ln w="9525">
                  <a:noFill/>
                  <a:miter lim="800000"/>
                  <a:headEnd/>
                  <a:tailEnd/>
                </a:ln>
              </p:spPr>
              <p:txBody>
                <a:bodyPr/>
                <a:lstStyle/>
                <a:p>
                  <a:endParaRPr lang="ca-ES"/>
                </a:p>
              </p:txBody>
            </p:sp>
            <p:sp>
              <p:nvSpPr>
                <p:cNvPr id="20783" name="Rectangle 52"/>
                <p:cNvSpPr>
                  <a:spLocks noChangeArrowheads="1"/>
                </p:cNvSpPr>
                <p:nvPr/>
              </p:nvSpPr>
              <p:spPr bwMode="auto">
                <a:xfrm>
                  <a:off x="1782" y="2201"/>
                  <a:ext cx="1682" cy="31"/>
                </a:xfrm>
                <a:prstGeom prst="rect">
                  <a:avLst/>
                </a:prstGeom>
                <a:noFill/>
                <a:ln w="9525">
                  <a:noFill/>
                  <a:miter lim="800000"/>
                  <a:headEnd/>
                  <a:tailEnd/>
                </a:ln>
              </p:spPr>
              <p:txBody>
                <a:bodyPr/>
                <a:lstStyle/>
                <a:p>
                  <a:endParaRPr lang="ca-ES"/>
                </a:p>
              </p:txBody>
            </p:sp>
            <p:sp>
              <p:nvSpPr>
                <p:cNvPr id="20784" name="Rectangle 53"/>
                <p:cNvSpPr>
                  <a:spLocks noChangeArrowheads="1"/>
                </p:cNvSpPr>
                <p:nvPr/>
              </p:nvSpPr>
              <p:spPr bwMode="auto">
                <a:xfrm>
                  <a:off x="3431" y="2232"/>
                  <a:ext cx="33" cy="1650"/>
                </a:xfrm>
                <a:prstGeom prst="rect">
                  <a:avLst/>
                </a:prstGeom>
                <a:noFill/>
                <a:ln w="9525">
                  <a:noFill/>
                  <a:miter lim="800000"/>
                  <a:headEnd/>
                  <a:tailEnd/>
                </a:ln>
              </p:spPr>
              <p:txBody>
                <a:bodyPr/>
                <a:lstStyle/>
                <a:p>
                  <a:endParaRPr lang="ca-ES"/>
                </a:p>
              </p:txBody>
            </p:sp>
            <p:sp>
              <p:nvSpPr>
                <p:cNvPr id="20785" name="Rectangle 54"/>
                <p:cNvSpPr>
                  <a:spLocks noChangeArrowheads="1"/>
                </p:cNvSpPr>
                <p:nvPr/>
              </p:nvSpPr>
              <p:spPr bwMode="auto">
                <a:xfrm>
                  <a:off x="1782" y="2232"/>
                  <a:ext cx="1649" cy="33"/>
                </a:xfrm>
                <a:prstGeom prst="rect">
                  <a:avLst/>
                </a:prstGeom>
                <a:noFill/>
                <a:ln w="9525">
                  <a:noFill/>
                  <a:miter lim="800000"/>
                  <a:headEnd/>
                  <a:tailEnd/>
                </a:ln>
              </p:spPr>
              <p:txBody>
                <a:bodyPr/>
                <a:lstStyle/>
                <a:p>
                  <a:endParaRPr lang="ca-ES"/>
                </a:p>
              </p:txBody>
            </p:sp>
            <p:sp>
              <p:nvSpPr>
                <p:cNvPr id="20786" name="Rectangle 55"/>
                <p:cNvSpPr>
                  <a:spLocks noChangeArrowheads="1"/>
                </p:cNvSpPr>
                <p:nvPr/>
              </p:nvSpPr>
              <p:spPr bwMode="auto">
                <a:xfrm>
                  <a:off x="3399" y="2265"/>
                  <a:ext cx="32" cy="1617"/>
                </a:xfrm>
                <a:prstGeom prst="rect">
                  <a:avLst/>
                </a:prstGeom>
                <a:noFill/>
                <a:ln w="9525">
                  <a:noFill/>
                  <a:miter lim="800000"/>
                  <a:headEnd/>
                  <a:tailEnd/>
                </a:ln>
              </p:spPr>
              <p:txBody>
                <a:bodyPr/>
                <a:lstStyle/>
                <a:p>
                  <a:endParaRPr lang="ca-ES"/>
                </a:p>
              </p:txBody>
            </p:sp>
            <p:sp>
              <p:nvSpPr>
                <p:cNvPr id="20787" name="Rectangle 56"/>
                <p:cNvSpPr>
                  <a:spLocks noChangeArrowheads="1"/>
                </p:cNvSpPr>
                <p:nvPr/>
              </p:nvSpPr>
              <p:spPr bwMode="auto">
                <a:xfrm>
                  <a:off x="1782" y="2265"/>
                  <a:ext cx="1617" cy="33"/>
                </a:xfrm>
                <a:prstGeom prst="rect">
                  <a:avLst/>
                </a:prstGeom>
                <a:noFill/>
                <a:ln w="9525">
                  <a:noFill/>
                  <a:miter lim="800000"/>
                  <a:headEnd/>
                  <a:tailEnd/>
                </a:ln>
              </p:spPr>
              <p:txBody>
                <a:bodyPr/>
                <a:lstStyle/>
                <a:p>
                  <a:endParaRPr lang="ca-ES"/>
                </a:p>
              </p:txBody>
            </p:sp>
            <p:sp>
              <p:nvSpPr>
                <p:cNvPr id="20788" name="Rectangle 57"/>
                <p:cNvSpPr>
                  <a:spLocks noChangeArrowheads="1"/>
                </p:cNvSpPr>
                <p:nvPr/>
              </p:nvSpPr>
              <p:spPr bwMode="auto">
                <a:xfrm>
                  <a:off x="3366" y="2298"/>
                  <a:ext cx="33" cy="1584"/>
                </a:xfrm>
                <a:prstGeom prst="rect">
                  <a:avLst/>
                </a:prstGeom>
                <a:noFill/>
                <a:ln w="9525">
                  <a:noFill/>
                  <a:miter lim="800000"/>
                  <a:headEnd/>
                  <a:tailEnd/>
                </a:ln>
              </p:spPr>
              <p:txBody>
                <a:bodyPr/>
                <a:lstStyle/>
                <a:p>
                  <a:endParaRPr lang="ca-ES"/>
                </a:p>
              </p:txBody>
            </p:sp>
            <p:sp>
              <p:nvSpPr>
                <p:cNvPr id="20789" name="Rectangle 58"/>
                <p:cNvSpPr>
                  <a:spLocks noChangeArrowheads="1"/>
                </p:cNvSpPr>
                <p:nvPr/>
              </p:nvSpPr>
              <p:spPr bwMode="auto">
                <a:xfrm>
                  <a:off x="1782" y="2298"/>
                  <a:ext cx="1584" cy="32"/>
                </a:xfrm>
                <a:prstGeom prst="rect">
                  <a:avLst/>
                </a:prstGeom>
                <a:noFill/>
                <a:ln w="9525">
                  <a:noFill/>
                  <a:miter lim="800000"/>
                  <a:headEnd/>
                  <a:tailEnd/>
                </a:ln>
              </p:spPr>
              <p:txBody>
                <a:bodyPr/>
                <a:lstStyle/>
                <a:p>
                  <a:endParaRPr lang="ca-ES"/>
                </a:p>
              </p:txBody>
            </p:sp>
            <p:sp>
              <p:nvSpPr>
                <p:cNvPr id="20790" name="Rectangle 59"/>
                <p:cNvSpPr>
                  <a:spLocks noChangeArrowheads="1"/>
                </p:cNvSpPr>
                <p:nvPr/>
              </p:nvSpPr>
              <p:spPr bwMode="auto">
                <a:xfrm>
                  <a:off x="3335" y="2330"/>
                  <a:ext cx="31" cy="1552"/>
                </a:xfrm>
                <a:prstGeom prst="rect">
                  <a:avLst/>
                </a:prstGeom>
                <a:noFill/>
                <a:ln w="9525">
                  <a:noFill/>
                  <a:miter lim="800000"/>
                  <a:headEnd/>
                  <a:tailEnd/>
                </a:ln>
              </p:spPr>
              <p:txBody>
                <a:bodyPr/>
                <a:lstStyle/>
                <a:p>
                  <a:endParaRPr lang="ca-ES"/>
                </a:p>
              </p:txBody>
            </p:sp>
            <p:sp>
              <p:nvSpPr>
                <p:cNvPr id="20791" name="Rectangle 60"/>
                <p:cNvSpPr>
                  <a:spLocks noChangeArrowheads="1"/>
                </p:cNvSpPr>
                <p:nvPr/>
              </p:nvSpPr>
              <p:spPr bwMode="auto">
                <a:xfrm>
                  <a:off x="1782" y="2330"/>
                  <a:ext cx="1553" cy="32"/>
                </a:xfrm>
                <a:prstGeom prst="rect">
                  <a:avLst/>
                </a:prstGeom>
                <a:noFill/>
                <a:ln w="9525">
                  <a:noFill/>
                  <a:miter lim="800000"/>
                  <a:headEnd/>
                  <a:tailEnd/>
                </a:ln>
              </p:spPr>
              <p:txBody>
                <a:bodyPr/>
                <a:lstStyle/>
                <a:p>
                  <a:endParaRPr lang="ca-ES"/>
                </a:p>
              </p:txBody>
            </p:sp>
            <p:sp>
              <p:nvSpPr>
                <p:cNvPr id="20792" name="Rectangle 61"/>
                <p:cNvSpPr>
                  <a:spLocks noChangeArrowheads="1"/>
                </p:cNvSpPr>
                <p:nvPr/>
              </p:nvSpPr>
              <p:spPr bwMode="auto">
                <a:xfrm>
                  <a:off x="3302" y="2362"/>
                  <a:ext cx="33" cy="1520"/>
                </a:xfrm>
                <a:prstGeom prst="rect">
                  <a:avLst/>
                </a:prstGeom>
                <a:noFill/>
                <a:ln w="9525">
                  <a:noFill/>
                  <a:miter lim="800000"/>
                  <a:headEnd/>
                  <a:tailEnd/>
                </a:ln>
              </p:spPr>
              <p:txBody>
                <a:bodyPr/>
                <a:lstStyle/>
                <a:p>
                  <a:endParaRPr lang="ca-ES"/>
                </a:p>
              </p:txBody>
            </p:sp>
            <p:sp>
              <p:nvSpPr>
                <p:cNvPr id="20793" name="Rectangle 62"/>
                <p:cNvSpPr>
                  <a:spLocks noChangeArrowheads="1"/>
                </p:cNvSpPr>
                <p:nvPr/>
              </p:nvSpPr>
              <p:spPr bwMode="auto">
                <a:xfrm>
                  <a:off x="1782" y="2362"/>
                  <a:ext cx="1520" cy="32"/>
                </a:xfrm>
                <a:prstGeom prst="rect">
                  <a:avLst/>
                </a:prstGeom>
                <a:noFill/>
                <a:ln w="9525">
                  <a:noFill/>
                  <a:miter lim="800000"/>
                  <a:headEnd/>
                  <a:tailEnd/>
                </a:ln>
              </p:spPr>
              <p:txBody>
                <a:bodyPr/>
                <a:lstStyle/>
                <a:p>
                  <a:endParaRPr lang="ca-ES"/>
                </a:p>
              </p:txBody>
            </p:sp>
            <p:sp>
              <p:nvSpPr>
                <p:cNvPr id="20794" name="Rectangle 63"/>
                <p:cNvSpPr>
                  <a:spLocks noChangeArrowheads="1"/>
                </p:cNvSpPr>
                <p:nvPr/>
              </p:nvSpPr>
              <p:spPr bwMode="auto">
                <a:xfrm>
                  <a:off x="3269" y="2394"/>
                  <a:ext cx="33" cy="1488"/>
                </a:xfrm>
                <a:prstGeom prst="rect">
                  <a:avLst/>
                </a:prstGeom>
                <a:noFill/>
                <a:ln w="9525">
                  <a:noFill/>
                  <a:miter lim="800000"/>
                  <a:headEnd/>
                  <a:tailEnd/>
                </a:ln>
              </p:spPr>
              <p:txBody>
                <a:bodyPr/>
                <a:lstStyle/>
                <a:p>
                  <a:endParaRPr lang="ca-ES"/>
                </a:p>
              </p:txBody>
            </p:sp>
            <p:sp>
              <p:nvSpPr>
                <p:cNvPr id="20795" name="Rectangle 64"/>
                <p:cNvSpPr>
                  <a:spLocks noChangeArrowheads="1"/>
                </p:cNvSpPr>
                <p:nvPr/>
              </p:nvSpPr>
              <p:spPr bwMode="auto">
                <a:xfrm>
                  <a:off x="1782" y="2394"/>
                  <a:ext cx="1487" cy="33"/>
                </a:xfrm>
                <a:prstGeom prst="rect">
                  <a:avLst/>
                </a:prstGeom>
                <a:noFill/>
                <a:ln w="9525">
                  <a:noFill/>
                  <a:miter lim="800000"/>
                  <a:headEnd/>
                  <a:tailEnd/>
                </a:ln>
              </p:spPr>
              <p:txBody>
                <a:bodyPr/>
                <a:lstStyle/>
                <a:p>
                  <a:endParaRPr lang="ca-ES"/>
                </a:p>
              </p:txBody>
            </p:sp>
            <p:sp>
              <p:nvSpPr>
                <p:cNvPr id="20796" name="Rectangle 65"/>
                <p:cNvSpPr>
                  <a:spLocks noChangeArrowheads="1"/>
                </p:cNvSpPr>
                <p:nvPr/>
              </p:nvSpPr>
              <p:spPr bwMode="auto">
                <a:xfrm>
                  <a:off x="3237" y="2427"/>
                  <a:ext cx="32" cy="1455"/>
                </a:xfrm>
                <a:prstGeom prst="rect">
                  <a:avLst/>
                </a:prstGeom>
                <a:noFill/>
                <a:ln w="9525">
                  <a:noFill/>
                  <a:miter lim="800000"/>
                  <a:headEnd/>
                  <a:tailEnd/>
                </a:ln>
              </p:spPr>
              <p:txBody>
                <a:bodyPr/>
                <a:lstStyle/>
                <a:p>
                  <a:endParaRPr lang="ca-ES"/>
                </a:p>
              </p:txBody>
            </p:sp>
            <p:sp>
              <p:nvSpPr>
                <p:cNvPr id="20797" name="Rectangle 66"/>
                <p:cNvSpPr>
                  <a:spLocks noChangeArrowheads="1"/>
                </p:cNvSpPr>
                <p:nvPr/>
              </p:nvSpPr>
              <p:spPr bwMode="auto">
                <a:xfrm>
                  <a:off x="1782" y="2427"/>
                  <a:ext cx="1455" cy="33"/>
                </a:xfrm>
                <a:prstGeom prst="rect">
                  <a:avLst/>
                </a:prstGeom>
                <a:noFill/>
                <a:ln w="9525">
                  <a:noFill/>
                  <a:miter lim="800000"/>
                  <a:headEnd/>
                  <a:tailEnd/>
                </a:ln>
              </p:spPr>
              <p:txBody>
                <a:bodyPr/>
                <a:lstStyle/>
                <a:p>
                  <a:endParaRPr lang="ca-ES"/>
                </a:p>
              </p:txBody>
            </p:sp>
            <p:sp>
              <p:nvSpPr>
                <p:cNvPr id="20798" name="Rectangle 67"/>
                <p:cNvSpPr>
                  <a:spLocks noChangeArrowheads="1"/>
                </p:cNvSpPr>
                <p:nvPr/>
              </p:nvSpPr>
              <p:spPr bwMode="auto">
                <a:xfrm>
                  <a:off x="3205" y="2460"/>
                  <a:ext cx="32" cy="1422"/>
                </a:xfrm>
                <a:prstGeom prst="rect">
                  <a:avLst/>
                </a:prstGeom>
                <a:noFill/>
                <a:ln w="9525">
                  <a:noFill/>
                  <a:miter lim="800000"/>
                  <a:headEnd/>
                  <a:tailEnd/>
                </a:ln>
              </p:spPr>
              <p:txBody>
                <a:bodyPr/>
                <a:lstStyle/>
                <a:p>
                  <a:endParaRPr lang="ca-ES"/>
                </a:p>
              </p:txBody>
            </p:sp>
            <p:sp>
              <p:nvSpPr>
                <p:cNvPr id="20799" name="Rectangle 68"/>
                <p:cNvSpPr>
                  <a:spLocks noChangeArrowheads="1"/>
                </p:cNvSpPr>
                <p:nvPr/>
              </p:nvSpPr>
              <p:spPr bwMode="auto">
                <a:xfrm>
                  <a:off x="1782" y="2460"/>
                  <a:ext cx="1423" cy="31"/>
                </a:xfrm>
                <a:prstGeom prst="rect">
                  <a:avLst/>
                </a:prstGeom>
                <a:noFill/>
                <a:ln w="9525">
                  <a:noFill/>
                  <a:miter lim="800000"/>
                  <a:headEnd/>
                  <a:tailEnd/>
                </a:ln>
              </p:spPr>
              <p:txBody>
                <a:bodyPr/>
                <a:lstStyle/>
                <a:p>
                  <a:endParaRPr lang="ca-ES"/>
                </a:p>
              </p:txBody>
            </p:sp>
            <p:sp>
              <p:nvSpPr>
                <p:cNvPr id="20800" name="Rectangle 69"/>
                <p:cNvSpPr>
                  <a:spLocks noChangeArrowheads="1"/>
                </p:cNvSpPr>
                <p:nvPr/>
              </p:nvSpPr>
              <p:spPr bwMode="auto">
                <a:xfrm>
                  <a:off x="3173" y="2491"/>
                  <a:ext cx="32" cy="1391"/>
                </a:xfrm>
                <a:prstGeom prst="rect">
                  <a:avLst/>
                </a:prstGeom>
                <a:noFill/>
                <a:ln w="9525">
                  <a:noFill/>
                  <a:miter lim="800000"/>
                  <a:headEnd/>
                  <a:tailEnd/>
                </a:ln>
              </p:spPr>
              <p:txBody>
                <a:bodyPr/>
                <a:lstStyle/>
                <a:p>
                  <a:endParaRPr lang="ca-ES"/>
                </a:p>
              </p:txBody>
            </p:sp>
            <p:sp>
              <p:nvSpPr>
                <p:cNvPr id="20801" name="Rectangle 70"/>
                <p:cNvSpPr>
                  <a:spLocks noChangeArrowheads="1"/>
                </p:cNvSpPr>
                <p:nvPr/>
              </p:nvSpPr>
              <p:spPr bwMode="auto">
                <a:xfrm>
                  <a:off x="1782" y="2491"/>
                  <a:ext cx="1391" cy="33"/>
                </a:xfrm>
                <a:prstGeom prst="rect">
                  <a:avLst/>
                </a:prstGeom>
                <a:noFill/>
                <a:ln w="9525">
                  <a:noFill/>
                  <a:miter lim="800000"/>
                  <a:headEnd/>
                  <a:tailEnd/>
                </a:ln>
              </p:spPr>
              <p:txBody>
                <a:bodyPr/>
                <a:lstStyle/>
                <a:p>
                  <a:endParaRPr lang="ca-ES"/>
                </a:p>
              </p:txBody>
            </p:sp>
            <p:sp>
              <p:nvSpPr>
                <p:cNvPr id="20802" name="Rectangle 71"/>
                <p:cNvSpPr>
                  <a:spLocks noChangeArrowheads="1"/>
                </p:cNvSpPr>
                <p:nvPr/>
              </p:nvSpPr>
              <p:spPr bwMode="auto">
                <a:xfrm>
                  <a:off x="3140" y="2524"/>
                  <a:ext cx="33" cy="1358"/>
                </a:xfrm>
                <a:prstGeom prst="rect">
                  <a:avLst/>
                </a:prstGeom>
                <a:noFill/>
                <a:ln w="9525">
                  <a:noFill/>
                  <a:miter lim="800000"/>
                  <a:headEnd/>
                  <a:tailEnd/>
                </a:ln>
              </p:spPr>
              <p:txBody>
                <a:bodyPr/>
                <a:lstStyle/>
                <a:p>
                  <a:endParaRPr lang="ca-ES"/>
                </a:p>
              </p:txBody>
            </p:sp>
            <p:sp>
              <p:nvSpPr>
                <p:cNvPr id="20803" name="Rectangle 72"/>
                <p:cNvSpPr>
                  <a:spLocks noChangeArrowheads="1"/>
                </p:cNvSpPr>
                <p:nvPr/>
              </p:nvSpPr>
              <p:spPr bwMode="auto">
                <a:xfrm>
                  <a:off x="1782" y="2524"/>
                  <a:ext cx="1358" cy="32"/>
                </a:xfrm>
                <a:prstGeom prst="rect">
                  <a:avLst/>
                </a:prstGeom>
                <a:noFill/>
                <a:ln w="9525">
                  <a:noFill/>
                  <a:miter lim="800000"/>
                  <a:headEnd/>
                  <a:tailEnd/>
                </a:ln>
              </p:spPr>
              <p:txBody>
                <a:bodyPr/>
                <a:lstStyle/>
                <a:p>
                  <a:endParaRPr lang="ca-ES"/>
                </a:p>
              </p:txBody>
            </p:sp>
            <p:sp>
              <p:nvSpPr>
                <p:cNvPr id="20804" name="Rectangle 73"/>
                <p:cNvSpPr>
                  <a:spLocks noChangeArrowheads="1"/>
                </p:cNvSpPr>
                <p:nvPr/>
              </p:nvSpPr>
              <p:spPr bwMode="auto">
                <a:xfrm>
                  <a:off x="3108" y="2556"/>
                  <a:ext cx="32" cy="1326"/>
                </a:xfrm>
                <a:prstGeom prst="rect">
                  <a:avLst/>
                </a:prstGeom>
                <a:noFill/>
                <a:ln w="9525">
                  <a:noFill/>
                  <a:miter lim="800000"/>
                  <a:headEnd/>
                  <a:tailEnd/>
                </a:ln>
              </p:spPr>
              <p:txBody>
                <a:bodyPr/>
                <a:lstStyle/>
                <a:p>
                  <a:endParaRPr lang="ca-ES"/>
                </a:p>
              </p:txBody>
            </p:sp>
            <p:sp>
              <p:nvSpPr>
                <p:cNvPr id="20805" name="Rectangle 74"/>
                <p:cNvSpPr>
                  <a:spLocks noChangeArrowheads="1"/>
                </p:cNvSpPr>
                <p:nvPr/>
              </p:nvSpPr>
              <p:spPr bwMode="auto">
                <a:xfrm>
                  <a:off x="1782" y="2556"/>
                  <a:ext cx="1326" cy="33"/>
                </a:xfrm>
                <a:prstGeom prst="rect">
                  <a:avLst/>
                </a:prstGeom>
                <a:noFill/>
                <a:ln w="9525">
                  <a:noFill/>
                  <a:miter lim="800000"/>
                  <a:headEnd/>
                  <a:tailEnd/>
                </a:ln>
              </p:spPr>
              <p:txBody>
                <a:bodyPr/>
                <a:lstStyle/>
                <a:p>
                  <a:endParaRPr lang="ca-ES"/>
                </a:p>
              </p:txBody>
            </p:sp>
            <p:sp>
              <p:nvSpPr>
                <p:cNvPr id="20806" name="Rectangle 75"/>
                <p:cNvSpPr>
                  <a:spLocks noChangeArrowheads="1"/>
                </p:cNvSpPr>
                <p:nvPr/>
              </p:nvSpPr>
              <p:spPr bwMode="auto">
                <a:xfrm>
                  <a:off x="3076" y="2589"/>
                  <a:ext cx="32" cy="1293"/>
                </a:xfrm>
                <a:prstGeom prst="rect">
                  <a:avLst/>
                </a:prstGeom>
                <a:noFill/>
                <a:ln w="9525">
                  <a:noFill/>
                  <a:miter lim="800000"/>
                  <a:headEnd/>
                  <a:tailEnd/>
                </a:ln>
              </p:spPr>
              <p:txBody>
                <a:bodyPr/>
                <a:lstStyle/>
                <a:p>
                  <a:endParaRPr lang="ca-ES"/>
                </a:p>
              </p:txBody>
            </p:sp>
            <p:sp>
              <p:nvSpPr>
                <p:cNvPr id="20807" name="Rectangle 76"/>
                <p:cNvSpPr>
                  <a:spLocks noChangeArrowheads="1"/>
                </p:cNvSpPr>
                <p:nvPr/>
              </p:nvSpPr>
              <p:spPr bwMode="auto">
                <a:xfrm>
                  <a:off x="1782" y="2589"/>
                  <a:ext cx="1294" cy="31"/>
                </a:xfrm>
                <a:prstGeom prst="rect">
                  <a:avLst/>
                </a:prstGeom>
                <a:noFill/>
                <a:ln w="9525">
                  <a:noFill/>
                  <a:miter lim="800000"/>
                  <a:headEnd/>
                  <a:tailEnd/>
                </a:ln>
              </p:spPr>
              <p:txBody>
                <a:bodyPr/>
                <a:lstStyle/>
                <a:p>
                  <a:endParaRPr lang="ca-ES"/>
                </a:p>
              </p:txBody>
            </p:sp>
            <p:sp>
              <p:nvSpPr>
                <p:cNvPr id="20808" name="Rectangle 77"/>
                <p:cNvSpPr>
                  <a:spLocks noChangeArrowheads="1"/>
                </p:cNvSpPr>
                <p:nvPr/>
              </p:nvSpPr>
              <p:spPr bwMode="auto">
                <a:xfrm>
                  <a:off x="3043" y="2620"/>
                  <a:ext cx="33" cy="1262"/>
                </a:xfrm>
                <a:prstGeom prst="rect">
                  <a:avLst/>
                </a:prstGeom>
                <a:noFill/>
                <a:ln w="9525">
                  <a:noFill/>
                  <a:miter lim="800000"/>
                  <a:headEnd/>
                  <a:tailEnd/>
                </a:ln>
              </p:spPr>
              <p:txBody>
                <a:bodyPr/>
                <a:lstStyle/>
                <a:p>
                  <a:endParaRPr lang="ca-ES"/>
                </a:p>
              </p:txBody>
            </p:sp>
            <p:sp>
              <p:nvSpPr>
                <p:cNvPr id="20809" name="Rectangle 78"/>
                <p:cNvSpPr>
                  <a:spLocks noChangeArrowheads="1"/>
                </p:cNvSpPr>
                <p:nvPr/>
              </p:nvSpPr>
              <p:spPr bwMode="auto">
                <a:xfrm>
                  <a:off x="1782" y="2620"/>
                  <a:ext cx="1261" cy="33"/>
                </a:xfrm>
                <a:prstGeom prst="rect">
                  <a:avLst/>
                </a:prstGeom>
                <a:noFill/>
                <a:ln w="9525">
                  <a:noFill/>
                  <a:miter lim="800000"/>
                  <a:headEnd/>
                  <a:tailEnd/>
                </a:ln>
              </p:spPr>
              <p:txBody>
                <a:bodyPr/>
                <a:lstStyle/>
                <a:p>
                  <a:endParaRPr lang="ca-ES"/>
                </a:p>
              </p:txBody>
            </p:sp>
            <p:sp>
              <p:nvSpPr>
                <p:cNvPr id="20810" name="Rectangle 79"/>
                <p:cNvSpPr>
                  <a:spLocks noChangeArrowheads="1"/>
                </p:cNvSpPr>
                <p:nvPr/>
              </p:nvSpPr>
              <p:spPr bwMode="auto">
                <a:xfrm>
                  <a:off x="3011" y="2653"/>
                  <a:ext cx="32" cy="1229"/>
                </a:xfrm>
                <a:prstGeom prst="rect">
                  <a:avLst/>
                </a:prstGeom>
                <a:noFill/>
                <a:ln w="9525">
                  <a:noFill/>
                  <a:miter lim="800000"/>
                  <a:headEnd/>
                  <a:tailEnd/>
                </a:ln>
              </p:spPr>
              <p:txBody>
                <a:bodyPr/>
                <a:lstStyle/>
                <a:p>
                  <a:endParaRPr lang="ca-ES"/>
                </a:p>
              </p:txBody>
            </p:sp>
            <p:sp>
              <p:nvSpPr>
                <p:cNvPr id="20811" name="Rectangle 80"/>
                <p:cNvSpPr>
                  <a:spLocks noChangeArrowheads="1"/>
                </p:cNvSpPr>
                <p:nvPr/>
              </p:nvSpPr>
              <p:spPr bwMode="auto">
                <a:xfrm>
                  <a:off x="1782" y="2653"/>
                  <a:ext cx="1229" cy="33"/>
                </a:xfrm>
                <a:prstGeom prst="rect">
                  <a:avLst/>
                </a:prstGeom>
                <a:noFill/>
                <a:ln w="9525">
                  <a:noFill/>
                  <a:miter lim="800000"/>
                  <a:headEnd/>
                  <a:tailEnd/>
                </a:ln>
              </p:spPr>
              <p:txBody>
                <a:bodyPr/>
                <a:lstStyle/>
                <a:p>
                  <a:endParaRPr lang="ca-ES"/>
                </a:p>
              </p:txBody>
            </p:sp>
            <p:sp>
              <p:nvSpPr>
                <p:cNvPr id="20812" name="Rectangle 81"/>
                <p:cNvSpPr>
                  <a:spLocks noChangeArrowheads="1"/>
                </p:cNvSpPr>
                <p:nvPr/>
              </p:nvSpPr>
              <p:spPr bwMode="auto">
                <a:xfrm>
                  <a:off x="2978" y="2686"/>
                  <a:ext cx="33" cy="1196"/>
                </a:xfrm>
                <a:prstGeom prst="rect">
                  <a:avLst/>
                </a:prstGeom>
                <a:noFill/>
                <a:ln w="9525">
                  <a:noFill/>
                  <a:miter lim="800000"/>
                  <a:headEnd/>
                  <a:tailEnd/>
                </a:ln>
              </p:spPr>
              <p:txBody>
                <a:bodyPr/>
                <a:lstStyle/>
                <a:p>
                  <a:endParaRPr lang="ca-ES"/>
                </a:p>
              </p:txBody>
            </p:sp>
            <p:sp>
              <p:nvSpPr>
                <p:cNvPr id="20813" name="Rectangle 82"/>
                <p:cNvSpPr>
                  <a:spLocks noChangeArrowheads="1"/>
                </p:cNvSpPr>
                <p:nvPr/>
              </p:nvSpPr>
              <p:spPr bwMode="auto">
                <a:xfrm>
                  <a:off x="1782" y="2686"/>
                  <a:ext cx="1196" cy="32"/>
                </a:xfrm>
                <a:prstGeom prst="rect">
                  <a:avLst/>
                </a:prstGeom>
                <a:noFill/>
                <a:ln w="9525">
                  <a:noFill/>
                  <a:miter lim="800000"/>
                  <a:headEnd/>
                  <a:tailEnd/>
                </a:ln>
              </p:spPr>
              <p:txBody>
                <a:bodyPr/>
                <a:lstStyle/>
                <a:p>
                  <a:endParaRPr lang="ca-ES"/>
                </a:p>
              </p:txBody>
            </p:sp>
            <p:sp>
              <p:nvSpPr>
                <p:cNvPr id="20814" name="Rectangle 83"/>
                <p:cNvSpPr>
                  <a:spLocks noChangeArrowheads="1"/>
                </p:cNvSpPr>
                <p:nvPr/>
              </p:nvSpPr>
              <p:spPr bwMode="auto">
                <a:xfrm>
                  <a:off x="2947" y="2718"/>
                  <a:ext cx="31" cy="1164"/>
                </a:xfrm>
                <a:prstGeom prst="rect">
                  <a:avLst/>
                </a:prstGeom>
                <a:noFill/>
                <a:ln w="9525">
                  <a:noFill/>
                  <a:miter lim="800000"/>
                  <a:headEnd/>
                  <a:tailEnd/>
                </a:ln>
              </p:spPr>
              <p:txBody>
                <a:bodyPr/>
                <a:lstStyle/>
                <a:p>
                  <a:endParaRPr lang="ca-ES"/>
                </a:p>
              </p:txBody>
            </p:sp>
            <p:sp>
              <p:nvSpPr>
                <p:cNvPr id="20815" name="Rectangle 84"/>
                <p:cNvSpPr>
                  <a:spLocks noChangeArrowheads="1"/>
                </p:cNvSpPr>
                <p:nvPr/>
              </p:nvSpPr>
              <p:spPr bwMode="auto">
                <a:xfrm>
                  <a:off x="1782" y="2718"/>
                  <a:ext cx="1165" cy="32"/>
                </a:xfrm>
                <a:prstGeom prst="rect">
                  <a:avLst/>
                </a:prstGeom>
                <a:noFill/>
                <a:ln w="9525">
                  <a:noFill/>
                  <a:miter lim="800000"/>
                  <a:headEnd/>
                  <a:tailEnd/>
                </a:ln>
              </p:spPr>
              <p:txBody>
                <a:bodyPr/>
                <a:lstStyle/>
                <a:p>
                  <a:endParaRPr lang="ca-ES"/>
                </a:p>
              </p:txBody>
            </p:sp>
            <p:sp>
              <p:nvSpPr>
                <p:cNvPr id="20816" name="Rectangle 85"/>
                <p:cNvSpPr>
                  <a:spLocks noChangeArrowheads="1"/>
                </p:cNvSpPr>
                <p:nvPr/>
              </p:nvSpPr>
              <p:spPr bwMode="auto">
                <a:xfrm>
                  <a:off x="2914" y="2750"/>
                  <a:ext cx="33" cy="1132"/>
                </a:xfrm>
                <a:prstGeom prst="rect">
                  <a:avLst/>
                </a:prstGeom>
                <a:noFill/>
                <a:ln w="9525">
                  <a:noFill/>
                  <a:miter lim="800000"/>
                  <a:headEnd/>
                  <a:tailEnd/>
                </a:ln>
              </p:spPr>
              <p:txBody>
                <a:bodyPr/>
                <a:lstStyle/>
                <a:p>
                  <a:endParaRPr lang="ca-ES"/>
                </a:p>
              </p:txBody>
            </p:sp>
            <p:sp>
              <p:nvSpPr>
                <p:cNvPr id="20817" name="Rectangle 86"/>
                <p:cNvSpPr>
                  <a:spLocks noChangeArrowheads="1"/>
                </p:cNvSpPr>
                <p:nvPr/>
              </p:nvSpPr>
              <p:spPr bwMode="auto">
                <a:xfrm>
                  <a:off x="1782" y="2750"/>
                  <a:ext cx="1132" cy="32"/>
                </a:xfrm>
                <a:prstGeom prst="rect">
                  <a:avLst/>
                </a:prstGeom>
                <a:noFill/>
                <a:ln w="9525">
                  <a:noFill/>
                  <a:miter lim="800000"/>
                  <a:headEnd/>
                  <a:tailEnd/>
                </a:ln>
              </p:spPr>
              <p:txBody>
                <a:bodyPr/>
                <a:lstStyle/>
                <a:p>
                  <a:endParaRPr lang="ca-ES"/>
                </a:p>
              </p:txBody>
            </p:sp>
            <p:sp>
              <p:nvSpPr>
                <p:cNvPr id="20818" name="Rectangle 87"/>
                <p:cNvSpPr>
                  <a:spLocks noChangeArrowheads="1"/>
                </p:cNvSpPr>
                <p:nvPr/>
              </p:nvSpPr>
              <p:spPr bwMode="auto">
                <a:xfrm>
                  <a:off x="2881" y="2782"/>
                  <a:ext cx="33" cy="1100"/>
                </a:xfrm>
                <a:prstGeom prst="rect">
                  <a:avLst/>
                </a:prstGeom>
                <a:noFill/>
                <a:ln w="9525">
                  <a:noFill/>
                  <a:miter lim="800000"/>
                  <a:headEnd/>
                  <a:tailEnd/>
                </a:ln>
              </p:spPr>
              <p:txBody>
                <a:bodyPr/>
                <a:lstStyle/>
                <a:p>
                  <a:endParaRPr lang="ca-ES"/>
                </a:p>
              </p:txBody>
            </p:sp>
            <p:sp>
              <p:nvSpPr>
                <p:cNvPr id="20819" name="Rectangle 88"/>
                <p:cNvSpPr>
                  <a:spLocks noChangeArrowheads="1"/>
                </p:cNvSpPr>
                <p:nvPr/>
              </p:nvSpPr>
              <p:spPr bwMode="auto">
                <a:xfrm>
                  <a:off x="1782" y="2782"/>
                  <a:ext cx="1099" cy="33"/>
                </a:xfrm>
                <a:prstGeom prst="rect">
                  <a:avLst/>
                </a:prstGeom>
                <a:noFill/>
                <a:ln w="9525">
                  <a:noFill/>
                  <a:miter lim="800000"/>
                  <a:headEnd/>
                  <a:tailEnd/>
                </a:ln>
              </p:spPr>
              <p:txBody>
                <a:bodyPr/>
                <a:lstStyle/>
                <a:p>
                  <a:endParaRPr lang="ca-ES"/>
                </a:p>
              </p:txBody>
            </p:sp>
            <p:sp>
              <p:nvSpPr>
                <p:cNvPr id="20820" name="Rectangle 89"/>
                <p:cNvSpPr>
                  <a:spLocks noChangeArrowheads="1"/>
                </p:cNvSpPr>
                <p:nvPr/>
              </p:nvSpPr>
              <p:spPr bwMode="auto">
                <a:xfrm>
                  <a:off x="2849" y="2815"/>
                  <a:ext cx="32" cy="1067"/>
                </a:xfrm>
                <a:prstGeom prst="rect">
                  <a:avLst/>
                </a:prstGeom>
                <a:noFill/>
                <a:ln w="9525">
                  <a:noFill/>
                  <a:miter lim="800000"/>
                  <a:headEnd/>
                  <a:tailEnd/>
                </a:ln>
              </p:spPr>
              <p:txBody>
                <a:bodyPr/>
                <a:lstStyle/>
                <a:p>
                  <a:endParaRPr lang="ca-ES"/>
                </a:p>
              </p:txBody>
            </p:sp>
            <p:sp>
              <p:nvSpPr>
                <p:cNvPr id="20821" name="Rectangle 90"/>
                <p:cNvSpPr>
                  <a:spLocks noChangeArrowheads="1"/>
                </p:cNvSpPr>
                <p:nvPr/>
              </p:nvSpPr>
              <p:spPr bwMode="auto">
                <a:xfrm>
                  <a:off x="1782" y="2815"/>
                  <a:ext cx="1067" cy="33"/>
                </a:xfrm>
                <a:prstGeom prst="rect">
                  <a:avLst/>
                </a:prstGeom>
                <a:noFill/>
                <a:ln w="9525">
                  <a:noFill/>
                  <a:miter lim="800000"/>
                  <a:headEnd/>
                  <a:tailEnd/>
                </a:ln>
              </p:spPr>
              <p:txBody>
                <a:bodyPr/>
                <a:lstStyle/>
                <a:p>
                  <a:endParaRPr lang="ca-ES"/>
                </a:p>
              </p:txBody>
            </p:sp>
            <p:sp>
              <p:nvSpPr>
                <p:cNvPr id="20822" name="Rectangle 91"/>
                <p:cNvSpPr>
                  <a:spLocks noChangeArrowheads="1"/>
                </p:cNvSpPr>
                <p:nvPr/>
              </p:nvSpPr>
              <p:spPr bwMode="auto">
                <a:xfrm>
                  <a:off x="2817" y="2848"/>
                  <a:ext cx="32" cy="1034"/>
                </a:xfrm>
                <a:prstGeom prst="rect">
                  <a:avLst/>
                </a:prstGeom>
                <a:noFill/>
                <a:ln w="9525">
                  <a:noFill/>
                  <a:miter lim="800000"/>
                  <a:headEnd/>
                  <a:tailEnd/>
                </a:ln>
              </p:spPr>
              <p:txBody>
                <a:bodyPr/>
                <a:lstStyle/>
                <a:p>
                  <a:endParaRPr lang="ca-ES"/>
                </a:p>
              </p:txBody>
            </p:sp>
            <p:sp>
              <p:nvSpPr>
                <p:cNvPr id="20823" name="Rectangle 92"/>
                <p:cNvSpPr>
                  <a:spLocks noChangeArrowheads="1"/>
                </p:cNvSpPr>
                <p:nvPr/>
              </p:nvSpPr>
              <p:spPr bwMode="auto">
                <a:xfrm>
                  <a:off x="1782" y="2848"/>
                  <a:ext cx="1035" cy="31"/>
                </a:xfrm>
                <a:prstGeom prst="rect">
                  <a:avLst/>
                </a:prstGeom>
                <a:noFill/>
                <a:ln w="9525">
                  <a:noFill/>
                  <a:miter lim="800000"/>
                  <a:headEnd/>
                  <a:tailEnd/>
                </a:ln>
              </p:spPr>
              <p:txBody>
                <a:bodyPr/>
                <a:lstStyle/>
                <a:p>
                  <a:endParaRPr lang="ca-ES"/>
                </a:p>
              </p:txBody>
            </p:sp>
            <p:sp>
              <p:nvSpPr>
                <p:cNvPr id="20824" name="Rectangle 93"/>
                <p:cNvSpPr>
                  <a:spLocks noChangeArrowheads="1"/>
                </p:cNvSpPr>
                <p:nvPr/>
              </p:nvSpPr>
              <p:spPr bwMode="auto">
                <a:xfrm>
                  <a:off x="2785" y="2879"/>
                  <a:ext cx="32" cy="1003"/>
                </a:xfrm>
                <a:prstGeom prst="rect">
                  <a:avLst/>
                </a:prstGeom>
                <a:noFill/>
                <a:ln w="9525">
                  <a:noFill/>
                  <a:miter lim="800000"/>
                  <a:headEnd/>
                  <a:tailEnd/>
                </a:ln>
              </p:spPr>
              <p:txBody>
                <a:bodyPr/>
                <a:lstStyle/>
                <a:p>
                  <a:endParaRPr lang="ca-ES"/>
                </a:p>
              </p:txBody>
            </p:sp>
            <p:sp>
              <p:nvSpPr>
                <p:cNvPr id="20825" name="Rectangle 94"/>
                <p:cNvSpPr>
                  <a:spLocks noChangeArrowheads="1"/>
                </p:cNvSpPr>
                <p:nvPr/>
              </p:nvSpPr>
              <p:spPr bwMode="auto">
                <a:xfrm>
                  <a:off x="1782" y="2879"/>
                  <a:ext cx="1003" cy="33"/>
                </a:xfrm>
                <a:prstGeom prst="rect">
                  <a:avLst/>
                </a:prstGeom>
                <a:noFill/>
                <a:ln w="9525">
                  <a:noFill/>
                  <a:miter lim="800000"/>
                  <a:headEnd/>
                  <a:tailEnd/>
                </a:ln>
              </p:spPr>
              <p:txBody>
                <a:bodyPr/>
                <a:lstStyle/>
                <a:p>
                  <a:endParaRPr lang="ca-ES"/>
                </a:p>
              </p:txBody>
            </p:sp>
            <p:sp>
              <p:nvSpPr>
                <p:cNvPr id="20826" name="Rectangle 95"/>
                <p:cNvSpPr>
                  <a:spLocks noChangeArrowheads="1"/>
                </p:cNvSpPr>
                <p:nvPr/>
              </p:nvSpPr>
              <p:spPr bwMode="auto">
                <a:xfrm>
                  <a:off x="2752" y="2912"/>
                  <a:ext cx="33" cy="970"/>
                </a:xfrm>
                <a:prstGeom prst="rect">
                  <a:avLst/>
                </a:prstGeom>
                <a:noFill/>
                <a:ln w="9525">
                  <a:noFill/>
                  <a:miter lim="800000"/>
                  <a:headEnd/>
                  <a:tailEnd/>
                </a:ln>
              </p:spPr>
              <p:txBody>
                <a:bodyPr/>
                <a:lstStyle/>
                <a:p>
                  <a:endParaRPr lang="ca-ES"/>
                </a:p>
              </p:txBody>
            </p:sp>
            <p:sp>
              <p:nvSpPr>
                <p:cNvPr id="20827" name="Rectangle 96"/>
                <p:cNvSpPr>
                  <a:spLocks noChangeArrowheads="1"/>
                </p:cNvSpPr>
                <p:nvPr/>
              </p:nvSpPr>
              <p:spPr bwMode="auto">
                <a:xfrm>
                  <a:off x="1782" y="2912"/>
                  <a:ext cx="970" cy="32"/>
                </a:xfrm>
                <a:prstGeom prst="rect">
                  <a:avLst/>
                </a:prstGeom>
                <a:noFill/>
                <a:ln w="9525">
                  <a:noFill/>
                  <a:miter lim="800000"/>
                  <a:headEnd/>
                  <a:tailEnd/>
                </a:ln>
              </p:spPr>
              <p:txBody>
                <a:bodyPr/>
                <a:lstStyle/>
                <a:p>
                  <a:endParaRPr lang="ca-ES"/>
                </a:p>
              </p:txBody>
            </p:sp>
            <p:sp>
              <p:nvSpPr>
                <p:cNvPr id="20828" name="Rectangle 97"/>
                <p:cNvSpPr>
                  <a:spLocks noChangeArrowheads="1"/>
                </p:cNvSpPr>
                <p:nvPr/>
              </p:nvSpPr>
              <p:spPr bwMode="auto">
                <a:xfrm>
                  <a:off x="2719" y="2944"/>
                  <a:ext cx="33" cy="938"/>
                </a:xfrm>
                <a:prstGeom prst="rect">
                  <a:avLst/>
                </a:prstGeom>
                <a:noFill/>
                <a:ln w="9525">
                  <a:noFill/>
                  <a:miter lim="800000"/>
                  <a:headEnd/>
                  <a:tailEnd/>
                </a:ln>
              </p:spPr>
              <p:txBody>
                <a:bodyPr/>
                <a:lstStyle/>
                <a:p>
                  <a:endParaRPr lang="ca-ES"/>
                </a:p>
              </p:txBody>
            </p:sp>
            <p:sp>
              <p:nvSpPr>
                <p:cNvPr id="20829" name="Rectangle 98"/>
                <p:cNvSpPr>
                  <a:spLocks noChangeArrowheads="1"/>
                </p:cNvSpPr>
                <p:nvPr/>
              </p:nvSpPr>
              <p:spPr bwMode="auto">
                <a:xfrm>
                  <a:off x="1782" y="2944"/>
                  <a:ext cx="937" cy="33"/>
                </a:xfrm>
                <a:prstGeom prst="rect">
                  <a:avLst/>
                </a:prstGeom>
                <a:noFill/>
                <a:ln w="9525">
                  <a:noFill/>
                  <a:miter lim="800000"/>
                  <a:headEnd/>
                  <a:tailEnd/>
                </a:ln>
              </p:spPr>
              <p:txBody>
                <a:bodyPr/>
                <a:lstStyle/>
                <a:p>
                  <a:endParaRPr lang="ca-ES"/>
                </a:p>
              </p:txBody>
            </p:sp>
            <p:sp>
              <p:nvSpPr>
                <p:cNvPr id="20830" name="Rectangle 99"/>
                <p:cNvSpPr>
                  <a:spLocks noChangeArrowheads="1"/>
                </p:cNvSpPr>
                <p:nvPr/>
              </p:nvSpPr>
              <p:spPr bwMode="auto">
                <a:xfrm>
                  <a:off x="2688" y="2977"/>
                  <a:ext cx="31" cy="905"/>
                </a:xfrm>
                <a:prstGeom prst="rect">
                  <a:avLst/>
                </a:prstGeom>
                <a:noFill/>
                <a:ln w="9525">
                  <a:noFill/>
                  <a:miter lim="800000"/>
                  <a:headEnd/>
                  <a:tailEnd/>
                </a:ln>
              </p:spPr>
              <p:txBody>
                <a:bodyPr/>
                <a:lstStyle/>
                <a:p>
                  <a:endParaRPr lang="ca-ES"/>
                </a:p>
              </p:txBody>
            </p:sp>
            <p:sp>
              <p:nvSpPr>
                <p:cNvPr id="20831" name="Rectangle 100"/>
                <p:cNvSpPr>
                  <a:spLocks noChangeArrowheads="1"/>
                </p:cNvSpPr>
                <p:nvPr/>
              </p:nvSpPr>
              <p:spPr bwMode="auto">
                <a:xfrm>
                  <a:off x="1782" y="2977"/>
                  <a:ext cx="906" cy="32"/>
                </a:xfrm>
                <a:prstGeom prst="rect">
                  <a:avLst/>
                </a:prstGeom>
                <a:noFill/>
                <a:ln w="9525">
                  <a:noFill/>
                  <a:miter lim="800000"/>
                  <a:headEnd/>
                  <a:tailEnd/>
                </a:ln>
              </p:spPr>
              <p:txBody>
                <a:bodyPr/>
                <a:lstStyle/>
                <a:p>
                  <a:endParaRPr lang="ca-ES"/>
                </a:p>
              </p:txBody>
            </p:sp>
            <p:sp>
              <p:nvSpPr>
                <p:cNvPr id="20832" name="Rectangle 101"/>
                <p:cNvSpPr>
                  <a:spLocks noChangeArrowheads="1"/>
                </p:cNvSpPr>
                <p:nvPr/>
              </p:nvSpPr>
              <p:spPr bwMode="auto">
                <a:xfrm>
                  <a:off x="2655" y="3009"/>
                  <a:ext cx="33" cy="873"/>
                </a:xfrm>
                <a:prstGeom prst="rect">
                  <a:avLst/>
                </a:prstGeom>
                <a:noFill/>
                <a:ln w="9525">
                  <a:noFill/>
                  <a:miter lim="800000"/>
                  <a:headEnd/>
                  <a:tailEnd/>
                </a:ln>
              </p:spPr>
              <p:txBody>
                <a:bodyPr/>
                <a:lstStyle/>
                <a:p>
                  <a:endParaRPr lang="ca-ES"/>
                </a:p>
              </p:txBody>
            </p:sp>
            <p:sp>
              <p:nvSpPr>
                <p:cNvPr id="20833" name="Rectangle 102"/>
                <p:cNvSpPr>
                  <a:spLocks noChangeArrowheads="1"/>
                </p:cNvSpPr>
                <p:nvPr/>
              </p:nvSpPr>
              <p:spPr bwMode="auto">
                <a:xfrm>
                  <a:off x="1782" y="3009"/>
                  <a:ext cx="873" cy="32"/>
                </a:xfrm>
                <a:prstGeom prst="rect">
                  <a:avLst/>
                </a:prstGeom>
                <a:noFill/>
                <a:ln w="9525">
                  <a:noFill/>
                  <a:miter lim="800000"/>
                  <a:headEnd/>
                  <a:tailEnd/>
                </a:ln>
              </p:spPr>
              <p:txBody>
                <a:bodyPr/>
                <a:lstStyle/>
                <a:p>
                  <a:endParaRPr lang="ca-ES"/>
                </a:p>
              </p:txBody>
            </p:sp>
            <p:sp>
              <p:nvSpPr>
                <p:cNvPr id="20834" name="Rectangle 103"/>
                <p:cNvSpPr>
                  <a:spLocks noChangeArrowheads="1"/>
                </p:cNvSpPr>
                <p:nvPr/>
              </p:nvSpPr>
              <p:spPr bwMode="auto">
                <a:xfrm>
                  <a:off x="2623" y="3041"/>
                  <a:ext cx="32" cy="841"/>
                </a:xfrm>
                <a:prstGeom prst="rect">
                  <a:avLst/>
                </a:prstGeom>
                <a:noFill/>
                <a:ln w="9525">
                  <a:noFill/>
                  <a:miter lim="800000"/>
                  <a:headEnd/>
                  <a:tailEnd/>
                </a:ln>
              </p:spPr>
              <p:txBody>
                <a:bodyPr/>
                <a:lstStyle/>
                <a:p>
                  <a:endParaRPr lang="ca-ES"/>
                </a:p>
              </p:txBody>
            </p:sp>
            <p:sp>
              <p:nvSpPr>
                <p:cNvPr id="20835" name="Rectangle 104"/>
                <p:cNvSpPr>
                  <a:spLocks noChangeArrowheads="1"/>
                </p:cNvSpPr>
                <p:nvPr/>
              </p:nvSpPr>
              <p:spPr bwMode="auto">
                <a:xfrm>
                  <a:off x="1782" y="3041"/>
                  <a:ext cx="841" cy="33"/>
                </a:xfrm>
                <a:prstGeom prst="rect">
                  <a:avLst/>
                </a:prstGeom>
                <a:noFill/>
                <a:ln w="9525">
                  <a:noFill/>
                  <a:miter lim="800000"/>
                  <a:headEnd/>
                  <a:tailEnd/>
                </a:ln>
              </p:spPr>
              <p:txBody>
                <a:bodyPr/>
                <a:lstStyle/>
                <a:p>
                  <a:endParaRPr lang="ca-ES"/>
                </a:p>
              </p:txBody>
            </p:sp>
            <p:sp>
              <p:nvSpPr>
                <p:cNvPr id="20836" name="Rectangle 105"/>
                <p:cNvSpPr>
                  <a:spLocks noChangeArrowheads="1"/>
                </p:cNvSpPr>
                <p:nvPr/>
              </p:nvSpPr>
              <p:spPr bwMode="auto">
                <a:xfrm>
                  <a:off x="2590" y="3074"/>
                  <a:ext cx="33" cy="808"/>
                </a:xfrm>
                <a:prstGeom prst="rect">
                  <a:avLst/>
                </a:prstGeom>
                <a:noFill/>
                <a:ln w="9525">
                  <a:noFill/>
                  <a:miter lim="800000"/>
                  <a:headEnd/>
                  <a:tailEnd/>
                </a:ln>
              </p:spPr>
              <p:txBody>
                <a:bodyPr/>
                <a:lstStyle/>
                <a:p>
                  <a:endParaRPr lang="ca-ES"/>
                </a:p>
              </p:txBody>
            </p:sp>
            <p:sp>
              <p:nvSpPr>
                <p:cNvPr id="20837" name="Rectangle 106"/>
                <p:cNvSpPr>
                  <a:spLocks noChangeArrowheads="1"/>
                </p:cNvSpPr>
                <p:nvPr/>
              </p:nvSpPr>
              <p:spPr bwMode="auto">
                <a:xfrm>
                  <a:off x="1782" y="3074"/>
                  <a:ext cx="808" cy="32"/>
                </a:xfrm>
                <a:prstGeom prst="rect">
                  <a:avLst/>
                </a:prstGeom>
                <a:noFill/>
                <a:ln w="9525">
                  <a:noFill/>
                  <a:miter lim="800000"/>
                  <a:headEnd/>
                  <a:tailEnd/>
                </a:ln>
              </p:spPr>
              <p:txBody>
                <a:bodyPr/>
                <a:lstStyle/>
                <a:p>
                  <a:endParaRPr lang="ca-ES"/>
                </a:p>
              </p:txBody>
            </p:sp>
            <p:sp>
              <p:nvSpPr>
                <p:cNvPr id="20838" name="Rectangle 107"/>
                <p:cNvSpPr>
                  <a:spLocks noChangeArrowheads="1"/>
                </p:cNvSpPr>
                <p:nvPr/>
              </p:nvSpPr>
              <p:spPr bwMode="auto">
                <a:xfrm>
                  <a:off x="2558" y="3106"/>
                  <a:ext cx="32" cy="776"/>
                </a:xfrm>
                <a:prstGeom prst="rect">
                  <a:avLst/>
                </a:prstGeom>
                <a:noFill/>
                <a:ln w="9525">
                  <a:noFill/>
                  <a:miter lim="800000"/>
                  <a:headEnd/>
                  <a:tailEnd/>
                </a:ln>
              </p:spPr>
              <p:txBody>
                <a:bodyPr/>
                <a:lstStyle/>
                <a:p>
                  <a:endParaRPr lang="ca-ES"/>
                </a:p>
              </p:txBody>
            </p:sp>
            <p:sp>
              <p:nvSpPr>
                <p:cNvPr id="20839" name="Rectangle 108"/>
                <p:cNvSpPr>
                  <a:spLocks noChangeArrowheads="1"/>
                </p:cNvSpPr>
                <p:nvPr/>
              </p:nvSpPr>
              <p:spPr bwMode="auto">
                <a:xfrm>
                  <a:off x="1782" y="3106"/>
                  <a:ext cx="776" cy="32"/>
                </a:xfrm>
                <a:prstGeom prst="rect">
                  <a:avLst/>
                </a:prstGeom>
                <a:noFill/>
                <a:ln w="9525">
                  <a:noFill/>
                  <a:miter lim="800000"/>
                  <a:headEnd/>
                  <a:tailEnd/>
                </a:ln>
              </p:spPr>
              <p:txBody>
                <a:bodyPr/>
                <a:lstStyle/>
                <a:p>
                  <a:endParaRPr lang="ca-ES"/>
                </a:p>
              </p:txBody>
            </p:sp>
            <p:sp>
              <p:nvSpPr>
                <p:cNvPr id="20840" name="Rectangle 109"/>
                <p:cNvSpPr>
                  <a:spLocks noChangeArrowheads="1"/>
                </p:cNvSpPr>
                <p:nvPr/>
              </p:nvSpPr>
              <p:spPr bwMode="auto">
                <a:xfrm>
                  <a:off x="2526" y="3138"/>
                  <a:ext cx="32" cy="744"/>
                </a:xfrm>
                <a:prstGeom prst="rect">
                  <a:avLst/>
                </a:prstGeom>
                <a:noFill/>
                <a:ln w="9525">
                  <a:noFill/>
                  <a:miter lim="800000"/>
                  <a:headEnd/>
                  <a:tailEnd/>
                </a:ln>
              </p:spPr>
              <p:txBody>
                <a:bodyPr/>
                <a:lstStyle/>
                <a:p>
                  <a:endParaRPr lang="ca-ES"/>
                </a:p>
              </p:txBody>
            </p:sp>
            <p:sp>
              <p:nvSpPr>
                <p:cNvPr id="20841" name="Rectangle 110"/>
                <p:cNvSpPr>
                  <a:spLocks noChangeArrowheads="1"/>
                </p:cNvSpPr>
                <p:nvPr/>
              </p:nvSpPr>
              <p:spPr bwMode="auto">
                <a:xfrm>
                  <a:off x="1782" y="3138"/>
                  <a:ext cx="744" cy="32"/>
                </a:xfrm>
                <a:prstGeom prst="rect">
                  <a:avLst/>
                </a:prstGeom>
                <a:noFill/>
                <a:ln w="9525">
                  <a:noFill/>
                  <a:miter lim="800000"/>
                  <a:headEnd/>
                  <a:tailEnd/>
                </a:ln>
              </p:spPr>
              <p:txBody>
                <a:bodyPr/>
                <a:lstStyle/>
                <a:p>
                  <a:endParaRPr lang="ca-ES"/>
                </a:p>
              </p:txBody>
            </p:sp>
            <p:sp>
              <p:nvSpPr>
                <p:cNvPr id="20842" name="Rectangle 111"/>
                <p:cNvSpPr>
                  <a:spLocks noChangeArrowheads="1"/>
                </p:cNvSpPr>
                <p:nvPr/>
              </p:nvSpPr>
              <p:spPr bwMode="auto">
                <a:xfrm>
                  <a:off x="2493" y="3170"/>
                  <a:ext cx="33" cy="712"/>
                </a:xfrm>
                <a:prstGeom prst="rect">
                  <a:avLst/>
                </a:prstGeom>
                <a:noFill/>
                <a:ln w="9525">
                  <a:noFill/>
                  <a:miter lim="800000"/>
                  <a:headEnd/>
                  <a:tailEnd/>
                </a:ln>
              </p:spPr>
              <p:txBody>
                <a:bodyPr/>
                <a:lstStyle/>
                <a:p>
                  <a:endParaRPr lang="ca-ES"/>
                </a:p>
              </p:txBody>
            </p:sp>
            <p:sp>
              <p:nvSpPr>
                <p:cNvPr id="20843" name="Rectangle 112"/>
                <p:cNvSpPr>
                  <a:spLocks noChangeArrowheads="1"/>
                </p:cNvSpPr>
                <p:nvPr/>
              </p:nvSpPr>
              <p:spPr bwMode="auto">
                <a:xfrm>
                  <a:off x="1782" y="3170"/>
                  <a:ext cx="711" cy="33"/>
                </a:xfrm>
                <a:prstGeom prst="rect">
                  <a:avLst/>
                </a:prstGeom>
                <a:noFill/>
                <a:ln w="9525">
                  <a:noFill/>
                  <a:miter lim="800000"/>
                  <a:headEnd/>
                  <a:tailEnd/>
                </a:ln>
              </p:spPr>
              <p:txBody>
                <a:bodyPr/>
                <a:lstStyle/>
                <a:p>
                  <a:endParaRPr lang="ca-ES"/>
                </a:p>
              </p:txBody>
            </p:sp>
            <p:sp>
              <p:nvSpPr>
                <p:cNvPr id="20844" name="Rectangle 113"/>
                <p:cNvSpPr>
                  <a:spLocks noChangeArrowheads="1"/>
                </p:cNvSpPr>
                <p:nvPr/>
              </p:nvSpPr>
              <p:spPr bwMode="auto">
                <a:xfrm>
                  <a:off x="2461" y="3203"/>
                  <a:ext cx="32" cy="679"/>
                </a:xfrm>
                <a:prstGeom prst="rect">
                  <a:avLst/>
                </a:prstGeom>
                <a:noFill/>
                <a:ln w="9525">
                  <a:noFill/>
                  <a:miter lim="800000"/>
                  <a:headEnd/>
                  <a:tailEnd/>
                </a:ln>
              </p:spPr>
              <p:txBody>
                <a:bodyPr/>
                <a:lstStyle/>
                <a:p>
                  <a:endParaRPr lang="ca-ES"/>
                </a:p>
              </p:txBody>
            </p:sp>
            <p:sp>
              <p:nvSpPr>
                <p:cNvPr id="20845" name="Rectangle 114"/>
                <p:cNvSpPr>
                  <a:spLocks noChangeArrowheads="1"/>
                </p:cNvSpPr>
                <p:nvPr/>
              </p:nvSpPr>
              <p:spPr bwMode="auto">
                <a:xfrm>
                  <a:off x="1782" y="3203"/>
                  <a:ext cx="679" cy="33"/>
                </a:xfrm>
                <a:prstGeom prst="rect">
                  <a:avLst/>
                </a:prstGeom>
                <a:noFill/>
                <a:ln w="9525">
                  <a:noFill/>
                  <a:miter lim="800000"/>
                  <a:headEnd/>
                  <a:tailEnd/>
                </a:ln>
              </p:spPr>
              <p:txBody>
                <a:bodyPr/>
                <a:lstStyle/>
                <a:p>
                  <a:endParaRPr lang="ca-ES"/>
                </a:p>
              </p:txBody>
            </p:sp>
            <p:sp>
              <p:nvSpPr>
                <p:cNvPr id="20846" name="Rectangle 115"/>
                <p:cNvSpPr>
                  <a:spLocks noChangeArrowheads="1"/>
                </p:cNvSpPr>
                <p:nvPr/>
              </p:nvSpPr>
              <p:spPr bwMode="auto">
                <a:xfrm>
                  <a:off x="2429" y="3236"/>
                  <a:ext cx="32" cy="646"/>
                </a:xfrm>
                <a:prstGeom prst="rect">
                  <a:avLst/>
                </a:prstGeom>
                <a:noFill/>
                <a:ln w="9525">
                  <a:noFill/>
                  <a:miter lim="800000"/>
                  <a:headEnd/>
                  <a:tailEnd/>
                </a:ln>
              </p:spPr>
              <p:txBody>
                <a:bodyPr/>
                <a:lstStyle/>
                <a:p>
                  <a:endParaRPr lang="ca-ES"/>
                </a:p>
              </p:txBody>
            </p:sp>
            <p:sp>
              <p:nvSpPr>
                <p:cNvPr id="20847" name="Rectangle 116"/>
                <p:cNvSpPr>
                  <a:spLocks noChangeArrowheads="1"/>
                </p:cNvSpPr>
                <p:nvPr/>
              </p:nvSpPr>
              <p:spPr bwMode="auto">
                <a:xfrm>
                  <a:off x="1782" y="3236"/>
                  <a:ext cx="647" cy="31"/>
                </a:xfrm>
                <a:prstGeom prst="rect">
                  <a:avLst/>
                </a:prstGeom>
                <a:noFill/>
                <a:ln w="9525">
                  <a:noFill/>
                  <a:miter lim="800000"/>
                  <a:headEnd/>
                  <a:tailEnd/>
                </a:ln>
              </p:spPr>
              <p:txBody>
                <a:bodyPr/>
                <a:lstStyle/>
                <a:p>
                  <a:endParaRPr lang="ca-ES"/>
                </a:p>
              </p:txBody>
            </p:sp>
            <p:sp>
              <p:nvSpPr>
                <p:cNvPr id="20848" name="Rectangle 117"/>
                <p:cNvSpPr>
                  <a:spLocks noChangeArrowheads="1"/>
                </p:cNvSpPr>
                <p:nvPr/>
              </p:nvSpPr>
              <p:spPr bwMode="auto">
                <a:xfrm>
                  <a:off x="2397" y="3267"/>
                  <a:ext cx="32" cy="615"/>
                </a:xfrm>
                <a:prstGeom prst="rect">
                  <a:avLst/>
                </a:prstGeom>
                <a:noFill/>
                <a:ln w="9525">
                  <a:noFill/>
                  <a:miter lim="800000"/>
                  <a:headEnd/>
                  <a:tailEnd/>
                </a:ln>
              </p:spPr>
              <p:txBody>
                <a:bodyPr/>
                <a:lstStyle/>
                <a:p>
                  <a:endParaRPr lang="ca-ES"/>
                </a:p>
              </p:txBody>
            </p:sp>
            <p:sp>
              <p:nvSpPr>
                <p:cNvPr id="20849" name="Rectangle 118"/>
                <p:cNvSpPr>
                  <a:spLocks noChangeArrowheads="1"/>
                </p:cNvSpPr>
                <p:nvPr/>
              </p:nvSpPr>
              <p:spPr bwMode="auto">
                <a:xfrm>
                  <a:off x="1782" y="3267"/>
                  <a:ext cx="615" cy="33"/>
                </a:xfrm>
                <a:prstGeom prst="rect">
                  <a:avLst/>
                </a:prstGeom>
                <a:noFill/>
                <a:ln w="9525">
                  <a:noFill/>
                  <a:miter lim="800000"/>
                  <a:headEnd/>
                  <a:tailEnd/>
                </a:ln>
              </p:spPr>
              <p:txBody>
                <a:bodyPr/>
                <a:lstStyle/>
                <a:p>
                  <a:endParaRPr lang="ca-ES"/>
                </a:p>
              </p:txBody>
            </p:sp>
            <p:sp>
              <p:nvSpPr>
                <p:cNvPr id="20850" name="Rectangle 119"/>
                <p:cNvSpPr>
                  <a:spLocks noChangeArrowheads="1"/>
                </p:cNvSpPr>
                <p:nvPr/>
              </p:nvSpPr>
              <p:spPr bwMode="auto">
                <a:xfrm>
                  <a:off x="2364" y="3300"/>
                  <a:ext cx="33" cy="582"/>
                </a:xfrm>
                <a:prstGeom prst="rect">
                  <a:avLst/>
                </a:prstGeom>
                <a:noFill/>
                <a:ln w="9525">
                  <a:noFill/>
                  <a:miter lim="800000"/>
                  <a:headEnd/>
                  <a:tailEnd/>
                </a:ln>
              </p:spPr>
              <p:txBody>
                <a:bodyPr/>
                <a:lstStyle/>
                <a:p>
                  <a:endParaRPr lang="ca-ES"/>
                </a:p>
              </p:txBody>
            </p:sp>
            <p:sp>
              <p:nvSpPr>
                <p:cNvPr id="20851" name="Rectangle 120"/>
                <p:cNvSpPr>
                  <a:spLocks noChangeArrowheads="1"/>
                </p:cNvSpPr>
                <p:nvPr/>
              </p:nvSpPr>
              <p:spPr bwMode="auto">
                <a:xfrm>
                  <a:off x="1782" y="3300"/>
                  <a:ext cx="582" cy="32"/>
                </a:xfrm>
                <a:prstGeom prst="rect">
                  <a:avLst/>
                </a:prstGeom>
                <a:noFill/>
                <a:ln w="9525">
                  <a:noFill/>
                  <a:miter lim="800000"/>
                  <a:headEnd/>
                  <a:tailEnd/>
                </a:ln>
              </p:spPr>
              <p:txBody>
                <a:bodyPr/>
                <a:lstStyle/>
                <a:p>
                  <a:endParaRPr lang="ca-ES"/>
                </a:p>
              </p:txBody>
            </p:sp>
            <p:sp>
              <p:nvSpPr>
                <p:cNvPr id="20852" name="Rectangle 121"/>
                <p:cNvSpPr>
                  <a:spLocks noChangeArrowheads="1"/>
                </p:cNvSpPr>
                <p:nvPr/>
              </p:nvSpPr>
              <p:spPr bwMode="auto">
                <a:xfrm>
                  <a:off x="2331" y="3332"/>
                  <a:ext cx="33" cy="550"/>
                </a:xfrm>
                <a:prstGeom prst="rect">
                  <a:avLst/>
                </a:prstGeom>
                <a:noFill/>
                <a:ln w="9525">
                  <a:noFill/>
                  <a:miter lim="800000"/>
                  <a:headEnd/>
                  <a:tailEnd/>
                </a:ln>
              </p:spPr>
              <p:txBody>
                <a:bodyPr/>
                <a:lstStyle/>
                <a:p>
                  <a:endParaRPr lang="ca-ES"/>
                </a:p>
              </p:txBody>
            </p:sp>
            <p:sp>
              <p:nvSpPr>
                <p:cNvPr id="20853" name="Rectangle 122"/>
                <p:cNvSpPr>
                  <a:spLocks noChangeArrowheads="1"/>
                </p:cNvSpPr>
                <p:nvPr/>
              </p:nvSpPr>
              <p:spPr bwMode="auto">
                <a:xfrm>
                  <a:off x="1782" y="3332"/>
                  <a:ext cx="549" cy="33"/>
                </a:xfrm>
                <a:prstGeom prst="rect">
                  <a:avLst/>
                </a:prstGeom>
                <a:noFill/>
                <a:ln w="9525">
                  <a:noFill/>
                  <a:miter lim="800000"/>
                  <a:headEnd/>
                  <a:tailEnd/>
                </a:ln>
              </p:spPr>
              <p:txBody>
                <a:bodyPr/>
                <a:lstStyle/>
                <a:p>
                  <a:endParaRPr lang="ca-ES"/>
                </a:p>
              </p:txBody>
            </p:sp>
            <p:sp>
              <p:nvSpPr>
                <p:cNvPr id="20854" name="Rectangle 123"/>
                <p:cNvSpPr>
                  <a:spLocks noChangeArrowheads="1"/>
                </p:cNvSpPr>
                <p:nvPr/>
              </p:nvSpPr>
              <p:spPr bwMode="auto">
                <a:xfrm>
                  <a:off x="2300" y="3365"/>
                  <a:ext cx="31" cy="517"/>
                </a:xfrm>
                <a:prstGeom prst="rect">
                  <a:avLst/>
                </a:prstGeom>
                <a:noFill/>
                <a:ln w="9525">
                  <a:noFill/>
                  <a:miter lim="800000"/>
                  <a:headEnd/>
                  <a:tailEnd/>
                </a:ln>
              </p:spPr>
              <p:txBody>
                <a:bodyPr/>
                <a:lstStyle/>
                <a:p>
                  <a:endParaRPr lang="ca-ES"/>
                </a:p>
              </p:txBody>
            </p:sp>
            <p:sp>
              <p:nvSpPr>
                <p:cNvPr id="20855" name="Rectangle 124"/>
                <p:cNvSpPr>
                  <a:spLocks noChangeArrowheads="1"/>
                </p:cNvSpPr>
                <p:nvPr/>
              </p:nvSpPr>
              <p:spPr bwMode="auto">
                <a:xfrm>
                  <a:off x="1782" y="3365"/>
                  <a:ext cx="518" cy="32"/>
                </a:xfrm>
                <a:prstGeom prst="rect">
                  <a:avLst/>
                </a:prstGeom>
                <a:noFill/>
                <a:ln w="9525">
                  <a:noFill/>
                  <a:miter lim="800000"/>
                  <a:headEnd/>
                  <a:tailEnd/>
                </a:ln>
              </p:spPr>
              <p:txBody>
                <a:bodyPr/>
                <a:lstStyle/>
                <a:p>
                  <a:endParaRPr lang="ca-ES"/>
                </a:p>
              </p:txBody>
            </p:sp>
            <p:sp>
              <p:nvSpPr>
                <p:cNvPr id="20856" name="Rectangle 125"/>
                <p:cNvSpPr>
                  <a:spLocks noChangeArrowheads="1"/>
                </p:cNvSpPr>
                <p:nvPr/>
              </p:nvSpPr>
              <p:spPr bwMode="auto">
                <a:xfrm>
                  <a:off x="2267" y="3397"/>
                  <a:ext cx="33" cy="485"/>
                </a:xfrm>
                <a:prstGeom prst="rect">
                  <a:avLst/>
                </a:prstGeom>
                <a:noFill/>
                <a:ln w="9525">
                  <a:noFill/>
                  <a:miter lim="800000"/>
                  <a:headEnd/>
                  <a:tailEnd/>
                </a:ln>
              </p:spPr>
              <p:txBody>
                <a:bodyPr/>
                <a:lstStyle/>
                <a:p>
                  <a:endParaRPr lang="ca-ES"/>
                </a:p>
              </p:txBody>
            </p:sp>
            <p:sp>
              <p:nvSpPr>
                <p:cNvPr id="20857" name="Rectangle 126"/>
                <p:cNvSpPr>
                  <a:spLocks noChangeArrowheads="1"/>
                </p:cNvSpPr>
                <p:nvPr/>
              </p:nvSpPr>
              <p:spPr bwMode="auto">
                <a:xfrm>
                  <a:off x="1782" y="3397"/>
                  <a:ext cx="485" cy="32"/>
                </a:xfrm>
                <a:prstGeom prst="rect">
                  <a:avLst/>
                </a:prstGeom>
                <a:noFill/>
                <a:ln w="9525">
                  <a:noFill/>
                  <a:miter lim="800000"/>
                  <a:headEnd/>
                  <a:tailEnd/>
                </a:ln>
              </p:spPr>
              <p:txBody>
                <a:bodyPr/>
                <a:lstStyle/>
                <a:p>
                  <a:endParaRPr lang="ca-ES"/>
                </a:p>
              </p:txBody>
            </p:sp>
            <p:sp>
              <p:nvSpPr>
                <p:cNvPr id="20858" name="Rectangle 127"/>
                <p:cNvSpPr>
                  <a:spLocks noChangeArrowheads="1"/>
                </p:cNvSpPr>
                <p:nvPr/>
              </p:nvSpPr>
              <p:spPr bwMode="auto">
                <a:xfrm>
                  <a:off x="2235" y="3429"/>
                  <a:ext cx="32" cy="453"/>
                </a:xfrm>
                <a:prstGeom prst="rect">
                  <a:avLst/>
                </a:prstGeom>
                <a:noFill/>
                <a:ln w="9525">
                  <a:noFill/>
                  <a:miter lim="800000"/>
                  <a:headEnd/>
                  <a:tailEnd/>
                </a:ln>
              </p:spPr>
              <p:txBody>
                <a:bodyPr/>
                <a:lstStyle/>
                <a:p>
                  <a:endParaRPr lang="ca-ES"/>
                </a:p>
              </p:txBody>
            </p:sp>
            <p:sp>
              <p:nvSpPr>
                <p:cNvPr id="20859" name="Rectangle 128"/>
                <p:cNvSpPr>
                  <a:spLocks noChangeArrowheads="1"/>
                </p:cNvSpPr>
                <p:nvPr/>
              </p:nvSpPr>
              <p:spPr bwMode="auto">
                <a:xfrm>
                  <a:off x="1782" y="3429"/>
                  <a:ext cx="453" cy="33"/>
                </a:xfrm>
                <a:prstGeom prst="rect">
                  <a:avLst/>
                </a:prstGeom>
                <a:noFill/>
                <a:ln w="9525">
                  <a:noFill/>
                  <a:miter lim="800000"/>
                  <a:headEnd/>
                  <a:tailEnd/>
                </a:ln>
              </p:spPr>
              <p:txBody>
                <a:bodyPr/>
                <a:lstStyle/>
                <a:p>
                  <a:endParaRPr lang="ca-ES"/>
                </a:p>
              </p:txBody>
            </p:sp>
            <p:sp>
              <p:nvSpPr>
                <p:cNvPr id="20860" name="Rectangle 129"/>
                <p:cNvSpPr>
                  <a:spLocks noChangeArrowheads="1"/>
                </p:cNvSpPr>
                <p:nvPr/>
              </p:nvSpPr>
              <p:spPr bwMode="auto">
                <a:xfrm>
                  <a:off x="2202" y="3462"/>
                  <a:ext cx="33" cy="420"/>
                </a:xfrm>
                <a:prstGeom prst="rect">
                  <a:avLst/>
                </a:prstGeom>
                <a:noFill/>
                <a:ln w="9525">
                  <a:noFill/>
                  <a:miter lim="800000"/>
                  <a:headEnd/>
                  <a:tailEnd/>
                </a:ln>
              </p:spPr>
              <p:txBody>
                <a:bodyPr/>
                <a:lstStyle/>
                <a:p>
                  <a:endParaRPr lang="ca-ES"/>
                </a:p>
              </p:txBody>
            </p:sp>
            <p:sp>
              <p:nvSpPr>
                <p:cNvPr id="20861" name="Rectangle 130"/>
                <p:cNvSpPr>
                  <a:spLocks noChangeArrowheads="1"/>
                </p:cNvSpPr>
                <p:nvPr/>
              </p:nvSpPr>
              <p:spPr bwMode="auto">
                <a:xfrm>
                  <a:off x="1782" y="3462"/>
                  <a:ext cx="420" cy="32"/>
                </a:xfrm>
                <a:prstGeom prst="rect">
                  <a:avLst/>
                </a:prstGeom>
                <a:noFill/>
                <a:ln w="9525">
                  <a:noFill/>
                  <a:miter lim="800000"/>
                  <a:headEnd/>
                  <a:tailEnd/>
                </a:ln>
              </p:spPr>
              <p:txBody>
                <a:bodyPr/>
                <a:lstStyle/>
                <a:p>
                  <a:endParaRPr lang="ca-ES"/>
                </a:p>
              </p:txBody>
            </p:sp>
            <p:sp>
              <p:nvSpPr>
                <p:cNvPr id="20862" name="Rectangle 131"/>
                <p:cNvSpPr>
                  <a:spLocks noChangeArrowheads="1"/>
                </p:cNvSpPr>
                <p:nvPr/>
              </p:nvSpPr>
              <p:spPr bwMode="auto">
                <a:xfrm>
                  <a:off x="2170" y="3494"/>
                  <a:ext cx="32" cy="388"/>
                </a:xfrm>
                <a:prstGeom prst="rect">
                  <a:avLst/>
                </a:prstGeom>
                <a:noFill/>
                <a:ln w="9525">
                  <a:noFill/>
                  <a:miter lim="800000"/>
                  <a:headEnd/>
                  <a:tailEnd/>
                </a:ln>
              </p:spPr>
              <p:txBody>
                <a:bodyPr/>
                <a:lstStyle/>
                <a:p>
                  <a:endParaRPr lang="ca-ES"/>
                </a:p>
              </p:txBody>
            </p:sp>
            <p:sp>
              <p:nvSpPr>
                <p:cNvPr id="20863" name="Rectangle 132"/>
                <p:cNvSpPr>
                  <a:spLocks noChangeArrowheads="1"/>
                </p:cNvSpPr>
                <p:nvPr/>
              </p:nvSpPr>
              <p:spPr bwMode="auto">
                <a:xfrm>
                  <a:off x="1782" y="3494"/>
                  <a:ext cx="388" cy="32"/>
                </a:xfrm>
                <a:prstGeom prst="rect">
                  <a:avLst/>
                </a:prstGeom>
                <a:noFill/>
                <a:ln w="9525">
                  <a:noFill/>
                  <a:miter lim="800000"/>
                  <a:headEnd/>
                  <a:tailEnd/>
                </a:ln>
              </p:spPr>
              <p:txBody>
                <a:bodyPr/>
                <a:lstStyle/>
                <a:p>
                  <a:endParaRPr lang="ca-ES"/>
                </a:p>
              </p:txBody>
            </p:sp>
            <p:sp>
              <p:nvSpPr>
                <p:cNvPr id="20864" name="Rectangle 133"/>
                <p:cNvSpPr>
                  <a:spLocks noChangeArrowheads="1"/>
                </p:cNvSpPr>
                <p:nvPr/>
              </p:nvSpPr>
              <p:spPr bwMode="auto">
                <a:xfrm>
                  <a:off x="2138" y="3526"/>
                  <a:ext cx="32" cy="356"/>
                </a:xfrm>
                <a:prstGeom prst="rect">
                  <a:avLst/>
                </a:prstGeom>
                <a:noFill/>
                <a:ln w="9525">
                  <a:noFill/>
                  <a:miter lim="800000"/>
                  <a:headEnd/>
                  <a:tailEnd/>
                </a:ln>
              </p:spPr>
              <p:txBody>
                <a:bodyPr/>
                <a:lstStyle/>
                <a:p>
                  <a:endParaRPr lang="ca-ES"/>
                </a:p>
              </p:txBody>
            </p:sp>
            <p:sp>
              <p:nvSpPr>
                <p:cNvPr id="20865" name="Rectangle 134"/>
                <p:cNvSpPr>
                  <a:spLocks noChangeArrowheads="1"/>
                </p:cNvSpPr>
                <p:nvPr/>
              </p:nvSpPr>
              <p:spPr bwMode="auto">
                <a:xfrm>
                  <a:off x="1782" y="3526"/>
                  <a:ext cx="356" cy="33"/>
                </a:xfrm>
                <a:prstGeom prst="rect">
                  <a:avLst/>
                </a:prstGeom>
                <a:noFill/>
                <a:ln w="9525">
                  <a:noFill/>
                  <a:miter lim="800000"/>
                  <a:headEnd/>
                  <a:tailEnd/>
                </a:ln>
              </p:spPr>
              <p:txBody>
                <a:bodyPr/>
                <a:lstStyle/>
                <a:p>
                  <a:endParaRPr lang="ca-ES"/>
                </a:p>
              </p:txBody>
            </p:sp>
            <p:sp>
              <p:nvSpPr>
                <p:cNvPr id="20866" name="Rectangle 135"/>
                <p:cNvSpPr>
                  <a:spLocks noChangeArrowheads="1"/>
                </p:cNvSpPr>
                <p:nvPr/>
              </p:nvSpPr>
              <p:spPr bwMode="auto">
                <a:xfrm>
                  <a:off x="2105" y="3559"/>
                  <a:ext cx="33" cy="323"/>
                </a:xfrm>
                <a:prstGeom prst="rect">
                  <a:avLst/>
                </a:prstGeom>
                <a:noFill/>
                <a:ln w="9525">
                  <a:noFill/>
                  <a:miter lim="800000"/>
                  <a:headEnd/>
                  <a:tailEnd/>
                </a:ln>
              </p:spPr>
              <p:txBody>
                <a:bodyPr/>
                <a:lstStyle/>
                <a:p>
                  <a:endParaRPr lang="ca-ES"/>
                </a:p>
              </p:txBody>
            </p:sp>
            <p:sp>
              <p:nvSpPr>
                <p:cNvPr id="20867" name="Rectangle 136"/>
                <p:cNvSpPr>
                  <a:spLocks noChangeArrowheads="1"/>
                </p:cNvSpPr>
                <p:nvPr/>
              </p:nvSpPr>
              <p:spPr bwMode="auto">
                <a:xfrm>
                  <a:off x="1782" y="3559"/>
                  <a:ext cx="323" cy="32"/>
                </a:xfrm>
                <a:prstGeom prst="rect">
                  <a:avLst/>
                </a:prstGeom>
                <a:noFill/>
                <a:ln w="9525">
                  <a:noFill/>
                  <a:miter lim="800000"/>
                  <a:headEnd/>
                  <a:tailEnd/>
                </a:ln>
              </p:spPr>
              <p:txBody>
                <a:bodyPr/>
                <a:lstStyle/>
                <a:p>
                  <a:endParaRPr lang="ca-ES"/>
                </a:p>
              </p:txBody>
            </p:sp>
            <p:sp>
              <p:nvSpPr>
                <p:cNvPr id="20868" name="Rectangle 137"/>
                <p:cNvSpPr>
                  <a:spLocks noChangeArrowheads="1"/>
                </p:cNvSpPr>
                <p:nvPr/>
              </p:nvSpPr>
              <p:spPr bwMode="auto">
                <a:xfrm>
                  <a:off x="2073" y="3591"/>
                  <a:ext cx="32" cy="291"/>
                </a:xfrm>
                <a:prstGeom prst="rect">
                  <a:avLst/>
                </a:prstGeom>
                <a:noFill/>
                <a:ln w="9525">
                  <a:noFill/>
                  <a:miter lim="800000"/>
                  <a:headEnd/>
                  <a:tailEnd/>
                </a:ln>
              </p:spPr>
              <p:txBody>
                <a:bodyPr/>
                <a:lstStyle/>
                <a:p>
                  <a:endParaRPr lang="ca-ES"/>
                </a:p>
              </p:txBody>
            </p:sp>
            <p:sp>
              <p:nvSpPr>
                <p:cNvPr id="20869" name="Rectangle 138"/>
                <p:cNvSpPr>
                  <a:spLocks noChangeArrowheads="1"/>
                </p:cNvSpPr>
                <p:nvPr/>
              </p:nvSpPr>
              <p:spPr bwMode="auto">
                <a:xfrm>
                  <a:off x="1782" y="3591"/>
                  <a:ext cx="291" cy="33"/>
                </a:xfrm>
                <a:prstGeom prst="rect">
                  <a:avLst/>
                </a:prstGeom>
                <a:noFill/>
                <a:ln w="9525">
                  <a:noFill/>
                  <a:miter lim="800000"/>
                  <a:headEnd/>
                  <a:tailEnd/>
                </a:ln>
              </p:spPr>
              <p:txBody>
                <a:bodyPr/>
                <a:lstStyle/>
                <a:p>
                  <a:endParaRPr lang="ca-ES"/>
                </a:p>
              </p:txBody>
            </p:sp>
            <p:sp>
              <p:nvSpPr>
                <p:cNvPr id="20870" name="Rectangle 139"/>
                <p:cNvSpPr>
                  <a:spLocks noChangeArrowheads="1"/>
                </p:cNvSpPr>
                <p:nvPr/>
              </p:nvSpPr>
              <p:spPr bwMode="auto">
                <a:xfrm>
                  <a:off x="2041" y="3624"/>
                  <a:ext cx="32" cy="258"/>
                </a:xfrm>
                <a:prstGeom prst="rect">
                  <a:avLst/>
                </a:prstGeom>
                <a:noFill/>
                <a:ln w="9525">
                  <a:noFill/>
                  <a:miter lim="800000"/>
                  <a:headEnd/>
                  <a:tailEnd/>
                </a:ln>
              </p:spPr>
              <p:txBody>
                <a:bodyPr/>
                <a:lstStyle/>
                <a:p>
                  <a:endParaRPr lang="ca-ES"/>
                </a:p>
              </p:txBody>
            </p:sp>
            <p:sp>
              <p:nvSpPr>
                <p:cNvPr id="20871" name="Rectangle 140"/>
                <p:cNvSpPr>
                  <a:spLocks noChangeArrowheads="1"/>
                </p:cNvSpPr>
                <p:nvPr/>
              </p:nvSpPr>
              <p:spPr bwMode="auto">
                <a:xfrm>
                  <a:off x="1782" y="3624"/>
                  <a:ext cx="259" cy="31"/>
                </a:xfrm>
                <a:prstGeom prst="rect">
                  <a:avLst/>
                </a:prstGeom>
                <a:noFill/>
                <a:ln w="9525">
                  <a:noFill/>
                  <a:miter lim="800000"/>
                  <a:headEnd/>
                  <a:tailEnd/>
                </a:ln>
              </p:spPr>
              <p:txBody>
                <a:bodyPr/>
                <a:lstStyle/>
                <a:p>
                  <a:endParaRPr lang="ca-ES"/>
                </a:p>
              </p:txBody>
            </p:sp>
            <p:sp>
              <p:nvSpPr>
                <p:cNvPr id="20872" name="Rectangle 141"/>
                <p:cNvSpPr>
                  <a:spLocks noChangeArrowheads="1"/>
                </p:cNvSpPr>
                <p:nvPr/>
              </p:nvSpPr>
              <p:spPr bwMode="auto">
                <a:xfrm>
                  <a:off x="2008" y="3655"/>
                  <a:ext cx="33" cy="227"/>
                </a:xfrm>
                <a:prstGeom prst="rect">
                  <a:avLst/>
                </a:prstGeom>
                <a:noFill/>
                <a:ln w="9525">
                  <a:noFill/>
                  <a:miter lim="800000"/>
                  <a:headEnd/>
                  <a:tailEnd/>
                </a:ln>
              </p:spPr>
              <p:txBody>
                <a:bodyPr/>
                <a:lstStyle/>
                <a:p>
                  <a:endParaRPr lang="ca-ES"/>
                </a:p>
              </p:txBody>
            </p:sp>
            <p:sp>
              <p:nvSpPr>
                <p:cNvPr id="20873" name="Rectangle 142"/>
                <p:cNvSpPr>
                  <a:spLocks noChangeArrowheads="1"/>
                </p:cNvSpPr>
                <p:nvPr/>
              </p:nvSpPr>
              <p:spPr bwMode="auto">
                <a:xfrm>
                  <a:off x="1782" y="3655"/>
                  <a:ext cx="226" cy="33"/>
                </a:xfrm>
                <a:prstGeom prst="rect">
                  <a:avLst/>
                </a:prstGeom>
                <a:noFill/>
                <a:ln w="9525">
                  <a:noFill/>
                  <a:miter lim="800000"/>
                  <a:headEnd/>
                  <a:tailEnd/>
                </a:ln>
              </p:spPr>
              <p:txBody>
                <a:bodyPr/>
                <a:lstStyle/>
                <a:p>
                  <a:endParaRPr lang="ca-ES"/>
                </a:p>
              </p:txBody>
            </p:sp>
            <p:sp>
              <p:nvSpPr>
                <p:cNvPr id="20874" name="Rectangle 143"/>
                <p:cNvSpPr>
                  <a:spLocks noChangeArrowheads="1"/>
                </p:cNvSpPr>
                <p:nvPr/>
              </p:nvSpPr>
              <p:spPr bwMode="auto">
                <a:xfrm>
                  <a:off x="1976" y="3688"/>
                  <a:ext cx="32" cy="194"/>
                </a:xfrm>
                <a:prstGeom prst="rect">
                  <a:avLst/>
                </a:prstGeom>
                <a:noFill/>
                <a:ln w="9525">
                  <a:noFill/>
                  <a:miter lim="800000"/>
                  <a:headEnd/>
                  <a:tailEnd/>
                </a:ln>
              </p:spPr>
              <p:txBody>
                <a:bodyPr/>
                <a:lstStyle/>
                <a:p>
                  <a:endParaRPr lang="ca-ES"/>
                </a:p>
              </p:txBody>
            </p:sp>
            <p:sp>
              <p:nvSpPr>
                <p:cNvPr id="20875" name="Rectangle 144"/>
                <p:cNvSpPr>
                  <a:spLocks noChangeArrowheads="1"/>
                </p:cNvSpPr>
                <p:nvPr/>
              </p:nvSpPr>
              <p:spPr bwMode="auto">
                <a:xfrm>
                  <a:off x="1782" y="3688"/>
                  <a:ext cx="194" cy="33"/>
                </a:xfrm>
                <a:prstGeom prst="rect">
                  <a:avLst/>
                </a:prstGeom>
                <a:noFill/>
                <a:ln w="9525">
                  <a:noFill/>
                  <a:miter lim="800000"/>
                  <a:headEnd/>
                  <a:tailEnd/>
                </a:ln>
              </p:spPr>
              <p:txBody>
                <a:bodyPr/>
                <a:lstStyle/>
                <a:p>
                  <a:endParaRPr lang="ca-ES"/>
                </a:p>
              </p:txBody>
            </p:sp>
            <p:sp>
              <p:nvSpPr>
                <p:cNvPr id="20876" name="Rectangle 145"/>
                <p:cNvSpPr>
                  <a:spLocks noChangeArrowheads="1"/>
                </p:cNvSpPr>
                <p:nvPr/>
              </p:nvSpPr>
              <p:spPr bwMode="auto">
                <a:xfrm>
                  <a:off x="1943" y="3721"/>
                  <a:ext cx="33" cy="161"/>
                </a:xfrm>
                <a:prstGeom prst="rect">
                  <a:avLst/>
                </a:prstGeom>
                <a:noFill/>
                <a:ln w="9525">
                  <a:noFill/>
                  <a:miter lim="800000"/>
                  <a:headEnd/>
                  <a:tailEnd/>
                </a:ln>
              </p:spPr>
              <p:txBody>
                <a:bodyPr/>
                <a:lstStyle/>
                <a:p>
                  <a:endParaRPr lang="ca-ES"/>
                </a:p>
              </p:txBody>
            </p:sp>
            <p:sp>
              <p:nvSpPr>
                <p:cNvPr id="20877" name="Rectangle 146"/>
                <p:cNvSpPr>
                  <a:spLocks noChangeArrowheads="1"/>
                </p:cNvSpPr>
                <p:nvPr/>
              </p:nvSpPr>
              <p:spPr bwMode="auto">
                <a:xfrm>
                  <a:off x="1782" y="3721"/>
                  <a:ext cx="161" cy="32"/>
                </a:xfrm>
                <a:prstGeom prst="rect">
                  <a:avLst/>
                </a:prstGeom>
                <a:noFill/>
                <a:ln w="9525">
                  <a:noFill/>
                  <a:miter lim="800000"/>
                  <a:headEnd/>
                  <a:tailEnd/>
                </a:ln>
              </p:spPr>
              <p:txBody>
                <a:bodyPr/>
                <a:lstStyle/>
                <a:p>
                  <a:endParaRPr lang="ca-ES"/>
                </a:p>
              </p:txBody>
            </p:sp>
            <p:sp>
              <p:nvSpPr>
                <p:cNvPr id="20878" name="Rectangle 147"/>
                <p:cNvSpPr>
                  <a:spLocks noChangeArrowheads="1"/>
                </p:cNvSpPr>
                <p:nvPr/>
              </p:nvSpPr>
              <p:spPr bwMode="auto">
                <a:xfrm>
                  <a:off x="1912" y="3753"/>
                  <a:ext cx="31" cy="129"/>
                </a:xfrm>
                <a:prstGeom prst="rect">
                  <a:avLst/>
                </a:prstGeom>
                <a:noFill/>
                <a:ln w="9525">
                  <a:noFill/>
                  <a:miter lim="800000"/>
                  <a:headEnd/>
                  <a:tailEnd/>
                </a:ln>
              </p:spPr>
              <p:txBody>
                <a:bodyPr/>
                <a:lstStyle/>
                <a:p>
                  <a:endParaRPr lang="ca-ES"/>
                </a:p>
              </p:txBody>
            </p:sp>
            <p:sp>
              <p:nvSpPr>
                <p:cNvPr id="20879" name="Rectangle 148"/>
                <p:cNvSpPr>
                  <a:spLocks noChangeArrowheads="1"/>
                </p:cNvSpPr>
                <p:nvPr/>
              </p:nvSpPr>
              <p:spPr bwMode="auto">
                <a:xfrm>
                  <a:off x="1782" y="3753"/>
                  <a:ext cx="130" cy="32"/>
                </a:xfrm>
                <a:prstGeom prst="rect">
                  <a:avLst/>
                </a:prstGeom>
                <a:noFill/>
                <a:ln w="9525">
                  <a:noFill/>
                  <a:miter lim="800000"/>
                  <a:headEnd/>
                  <a:tailEnd/>
                </a:ln>
              </p:spPr>
              <p:txBody>
                <a:bodyPr/>
                <a:lstStyle/>
                <a:p>
                  <a:endParaRPr lang="ca-ES"/>
                </a:p>
              </p:txBody>
            </p:sp>
            <p:sp>
              <p:nvSpPr>
                <p:cNvPr id="20880" name="Rectangle 149"/>
                <p:cNvSpPr>
                  <a:spLocks noChangeArrowheads="1"/>
                </p:cNvSpPr>
                <p:nvPr/>
              </p:nvSpPr>
              <p:spPr bwMode="auto">
                <a:xfrm>
                  <a:off x="1879" y="3785"/>
                  <a:ext cx="33" cy="97"/>
                </a:xfrm>
                <a:prstGeom prst="rect">
                  <a:avLst/>
                </a:prstGeom>
                <a:noFill/>
                <a:ln w="9525">
                  <a:noFill/>
                  <a:miter lim="800000"/>
                  <a:headEnd/>
                  <a:tailEnd/>
                </a:ln>
              </p:spPr>
              <p:txBody>
                <a:bodyPr/>
                <a:lstStyle/>
                <a:p>
                  <a:endParaRPr lang="ca-ES"/>
                </a:p>
              </p:txBody>
            </p:sp>
            <p:sp>
              <p:nvSpPr>
                <p:cNvPr id="20881" name="Rectangle 150"/>
                <p:cNvSpPr>
                  <a:spLocks noChangeArrowheads="1"/>
                </p:cNvSpPr>
                <p:nvPr/>
              </p:nvSpPr>
              <p:spPr bwMode="auto">
                <a:xfrm>
                  <a:off x="1782" y="3785"/>
                  <a:ext cx="97" cy="32"/>
                </a:xfrm>
                <a:prstGeom prst="rect">
                  <a:avLst/>
                </a:prstGeom>
                <a:noFill/>
                <a:ln w="9525">
                  <a:noFill/>
                  <a:miter lim="800000"/>
                  <a:headEnd/>
                  <a:tailEnd/>
                </a:ln>
              </p:spPr>
              <p:txBody>
                <a:bodyPr/>
                <a:lstStyle/>
                <a:p>
                  <a:endParaRPr lang="ca-ES"/>
                </a:p>
              </p:txBody>
            </p:sp>
            <p:sp>
              <p:nvSpPr>
                <p:cNvPr id="20882" name="Rectangle 151"/>
                <p:cNvSpPr>
                  <a:spLocks noChangeArrowheads="1"/>
                </p:cNvSpPr>
                <p:nvPr/>
              </p:nvSpPr>
              <p:spPr bwMode="auto">
                <a:xfrm>
                  <a:off x="1846" y="3817"/>
                  <a:ext cx="33" cy="65"/>
                </a:xfrm>
                <a:prstGeom prst="rect">
                  <a:avLst/>
                </a:prstGeom>
                <a:noFill/>
                <a:ln w="9525">
                  <a:noFill/>
                  <a:miter lim="800000"/>
                  <a:headEnd/>
                  <a:tailEnd/>
                </a:ln>
              </p:spPr>
              <p:txBody>
                <a:bodyPr/>
                <a:lstStyle/>
                <a:p>
                  <a:endParaRPr lang="ca-ES"/>
                </a:p>
              </p:txBody>
            </p:sp>
            <p:sp>
              <p:nvSpPr>
                <p:cNvPr id="20883" name="Rectangle 152"/>
                <p:cNvSpPr>
                  <a:spLocks noChangeArrowheads="1"/>
                </p:cNvSpPr>
                <p:nvPr/>
              </p:nvSpPr>
              <p:spPr bwMode="auto">
                <a:xfrm>
                  <a:off x="1782" y="3817"/>
                  <a:ext cx="64" cy="33"/>
                </a:xfrm>
                <a:prstGeom prst="rect">
                  <a:avLst/>
                </a:prstGeom>
                <a:noFill/>
                <a:ln w="9525">
                  <a:noFill/>
                  <a:miter lim="800000"/>
                  <a:headEnd/>
                  <a:tailEnd/>
                </a:ln>
              </p:spPr>
              <p:txBody>
                <a:bodyPr/>
                <a:lstStyle/>
                <a:p>
                  <a:endParaRPr lang="ca-ES"/>
                </a:p>
              </p:txBody>
            </p:sp>
            <p:sp>
              <p:nvSpPr>
                <p:cNvPr id="20884" name="Rectangle 153"/>
                <p:cNvSpPr>
                  <a:spLocks noChangeArrowheads="1"/>
                </p:cNvSpPr>
                <p:nvPr/>
              </p:nvSpPr>
              <p:spPr bwMode="auto">
                <a:xfrm>
                  <a:off x="1814" y="3850"/>
                  <a:ext cx="32" cy="32"/>
                </a:xfrm>
                <a:prstGeom prst="rect">
                  <a:avLst/>
                </a:prstGeom>
                <a:noFill/>
                <a:ln w="9525">
                  <a:noFill/>
                  <a:miter lim="800000"/>
                  <a:headEnd/>
                  <a:tailEnd/>
                </a:ln>
              </p:spPr>
              <p:txBody>
                <a:bodyPr/>
                <a:lstStyle/>
                <a:p>
                  <a:endParaRPr lang="ca-ES"/>
                </a:p>
              </p:txBody>
            </p:sp>
            <p:sp>
              <p:nvSpPr>
                <p:cNvPr id="20885" name="Rectangle 154"/>
                <p:cNvSpPr>
                  <a:spLocks noChangeArrowheads="1"/>
                </p:cNvSpPr>
                <p:nvPr/>
              </p:nvSpPr>
              <p:spPr bwMode="auto">
                <a:xfrm>
                  <a:off x="1782" y="3850"/>
                  <a:ext cx="32" cy="32"/>
                </a:xfrm>
                <a:prstGeom prst="rect">
                  <a:avLst/>
                </a:prstGeom>
                <a:noFill/>
                <a:ln w="9525">
                  <a:noFill/>
                  <a:miter lim="800000"/>
                  <a:headEnd/>
                  <a:tailEnd/>
                </a:ln>
              </p:spPr>
              <p:txBody>
                <a:bodyPr/>
                <a:lstStyle/>
                <a:p>
                  <a:endParaRPr lang="ca-ES"/>
                </a:p>
              </p:txBody>
            </p:sp>
          </p:grpSp>
          <p:sp>
            <p:nvSpPr>
              <p:cNvPr id="20758" name="Rectangle 155"/>
              <p:cNvSpPr>
                <a:spLocks noChangeArrowheads="1"/>
              </p:cNvSpPr>
              <p:nvPr/>
            </p:nvSpPr>
            <p:spPr bwMode="auto">
              <a:xfrm>
                <a:off x="1782" y="1813"/>
                <a:ext cx="2071" cy="2071"/>
              </a:xfrm>
              <a:prstGeom prst="rect">
                <a:avLst/>
              </a:prstGeom>
              <a:noFill/>
              <a:ln w="9525">
                <a:solidFill>
                  <a:srgbClr val="000000"/>
                </a:solidFill>
                <a:miter lim="800000"/>
                <a:headEnd/>
                <a:tailEnd/>
              </a:ln>
            </p:spPr>
            <p:txBody>
              <a:bodyPr/>
              <a:lstStyle/>
              <a:p>
                <a:endParaRPr lang="ca-ES"/>
              </a:p>
            </p:txBody>
          </p:sp>
        </p:grpSp>
        <p:grpSp>
          <p:nvGrpSpPr>
            <p:cNvPr id="20500" name="Group 156"/>
            <p:cNvGrpSpPr>
              <a:grpSpLocks/>
            </p:cNvGrpSpPr>
            <p:nvPr/>
          </p:nvGrpSpPr>
          <p:grpSpPr bwMode="auto">
            <a:xfrm>
              <a:off x="2784" y="1488"/>
              <a:ext cx="16" cy="2036"/>
              <a:chOff x="2784" y="1834"/>
              <a:chExt cx="16" cy="2036"/>
            </a:xfrm>
          </p:grpSpPr>
          <p:sp>
            <p:nvSpPr>
              <p:cNvPr id="20696" name="Freeform 157"/>
              <p:cNvSpPr>
                <a:spLocks/>
              </p:cNvSpPr>
              <p:nvPr/>
            </p:nvSpPr>
            <p:spPr bwMode="auto">
              <a:xfrm>
                <a:off x="2784" y="3853"/>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697" name="Freeform 158"/>
              <p:cNvSpPr>
                <a:spLocks/>
              </p:cNvSpPr>
              <p:nvPr/>
            </p:nvSpPr>
            <p:spPr bwMode="auto">
              <a:xfrm>
                <a:off x="2784" y="3819"/>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698" name="Freeform 159"/>
              <p:cNvSpPr>
                <a:spLocks/>
              </p:cNvSpPr>
              <p:nvPr/>
            </p:nvSpPr>
            <p:spPr bwMode="auto">
              <a:xfrm>
                <a:off x="2784" y="3786"/>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699" name="Freeform 160"/>
              <p:cNvSpPr>
                <a:spLocks/>
              </p:cNvSpPr>
              <p:nvPr/>
            </p:nvSpPr>
            <p:spPr bwMode="auto">
              <a:xfrm>
                <a:off x="2784" y="3752"/>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00" name="Freeform 161"/>
              <p:cNvSpPr>
                <a:spLocks/>
              </p:cNvSpPr>
              <p:nvPr/>
            </p:nvSpPr>
            <p:spPr bwMode="auto">
              <a:xfrm>
                <a:off x="2784" y="3718"/>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1 h 17"/>
                  <a:gd name="T26" fmla="*/ 8 w 16"/>
                  <a:gd name="T27" fmla="*/ 0 h 17"/>
                  <a:gd name="T28" fmla="*/ 5 w 16"/>
                  <a:gd name="T29" fmla="*/ 1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1"/>
                    </a:lnTo>
                    <a:lnTo>
                      <a:pt x="8" y="0"/>
                    </a:lnTo>
                    <a:lnTo>
                      <a:pt x="5" y="1"/>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01" name="Freeform 162"/>
              <p:cNvSpPr>
                <a:spLocks/>
              </p:cNvSpPr>
              <p:nvPr/>
            </p:nvSpPr>
            <p:spPr bwMode="auto">
              <a:xfrm>
                <a:off x="2784" y="3685"/>
                <a:ext cx="16" cy="17"/>
              </a:xfrm>
              <a:custGeom>
                <a:avLst/>
                <a:gdLst>
                  <a:gd name="T0" fmla="*/ 0 w 16"/>
                  <a:gd name="T1" fmla="*/ 8 h 17"/>
                  <a:gd name="T2" fmla="*/ 1 w 16"/>
                  <a:gd name="T3" fmla="*/ 11 h 17"/>
                  <a:gd name="T4" fmla="*/ 2 w 16"/>
                  <a:gd name="T5" fmla="*/ 14 h 17"/>
                  <a:gd name="T6" fmla="*/ 5 w 16"/>
                  <a:gd name="T7" fmla="*/ 16 h 17"/>
                  <a:gd name="T8" fmla="*/ 8 w 16"/>
                  <a:gd name="T9" fmla="*/ 17 h 17"/>
                  <a:gd name="T10" fmla="*/ 11 w 16"/>
                  <a:gd name="T11" fmla="*/ 16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6"/>
                    </a:lnTo>
                    <a:lnTo>
                      <a:pt x="8" y="17"/>
                    </a:lnTo>
                    <a:lnTo>
                      <a:pt x="11" y="16"/>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02" name="Freeform 163"/>
              <p:cNvSpPr>
                <a:spLocks/>
              </p:cNvSpPr>
              <p:nvPr/>
            </p:nvSpPr>
            <p:spPr bwMode="auto">
              <a:xfrm>
                <a:off x="2784" y="3651"/>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03" name="Freeform 164"/>
              <p:cNvSpPr>
                <a:spLocks/>
              </p:cNvSpPr>
              <p:nvPr/>
            </p:nvSpPr>
            <p:spPr bwMode="auto">
              <a:xfrm>
                <a:off x="2784" y="3617"/>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04" name="Freeform 165"/>
              <p:cNvSpPr>
                <a:spLocks/>
              </p:cNvSpPr>
              <p:nvPr/>
            </p:nvSpPr>
            <p:spPr bwMode="auto">
              <a:xfrm>
                <a:off x="2784" y="3584"/>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05" name="Freeform 166"/>
              <p:cNvSpPr>
                <a:spLocks/>
              </p:cNvSpPr>
              <p:nvPr/>
            </p:nvSpPr>
            <p:spPr bwMode="auto">
              <a:xfrm>
                <a:off x="2784" y="3550"/>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06" name="Freeform 167"/>
              <p:cNvSpPr>
                <a:spLocks/>
              </p:cNvSpPr>
              <p:nvPr/>
            </p:nvSpPr>
            <p:spPr bwMode="auto">
              <a:xfrm>
                <a:off x="2784" y="3516"/>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07" name="Freeform 168"/>
              <p:cNvSpPr>
                <a:spLocks/>
              </p:cNvSpPr>
              <p:nvPr/>
            </p:nvSpPr>
            <p:spPr bwMode="auto">
              <a:xfrm>
                <a:off x="2784" y="3483"/>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08" name="Freeform 169"/>
              <p:cNvSpPr>
                <a:spLocks/>
              </p:cNvSpPr>
              <p:nvPr/>
            </p:nvSpPr>
            <p:spPr bwMode="auto">
              <a:xfrm>
                <a:off x="2784" y="3449"/>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09" name="Freeform 170"/>
              <p:cNvSpPr>
                <a:spLocks/>
              </p:cNvSpPr>
              <p:nvPr/>
            </p:nvSpPr>
            <p:spPr bwMode="auto">
              <a:xfrm>
                <a:off x="2784" y="3416"/>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0" name="Freeform 171"/>
              <p:cNvSpPr>
                <a:spLocks/>
              </p:cNvSpPr>
              <p:nvPr/>
            </p:nvSpPr>
            <p:spPr bwMode="auto">
              <a:xfrm>
                <a:off x="2784" y="3382"/>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1" name="Freeform 172"/>
              <p:cNvSpPr>
                <a:spLocks/>
              </p:cNvSpPr>
              <p:nvPr/>
            </p:nvSpPr>
            <p:spPr bwMode="auto">
              <a:xfrm>
                <a:off x="2784" y="3348"/>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12" name="Freeform 173"/>
              <p:cNvSpPr>
                <a:spLocks/>
              </p:cNvSpPr>
              <p:nvPr/>
            </p:nvSpPr>
            <p:spPr bwMode="auto">
              <a:xfrm>
                <a:off x="2784" y="3315"/>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3" name="Freeform 174"/>
              <p:cNvSpPr>
                <a:spLocks/>
              </p:cNvSpPr>
              <p:nvPr/>
            </p:nvSpPr>
            <p:spPr bwMode="auto">
              <a:xfrm>
                <a:off x="2784" y="3281"/>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4" name="Freeform 175"/>
              <p:cNvSpPr>
                <a:spLocks/>
              </p:cNvSpPr>
              <p:nvPr/>
            </p:nvSpPr>
            <p:spPr bwMode="auto">
              <a:xfrm>
                <a:off x="2784" y="3247"/>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15" name="Freeform 176"/>
              <p:cNvSpPr>
                <a:spLocks/>
              </p:cNvSpPr>
              <p:nvPr/>
            </p:nvSpPr>
            <p:spPr bwMode="auto">
              <a:xfrm>
                <a:off x="2784" y="3214"/>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6" name="Freeform 177"/>
              <p:cNvSpPr>
                <a:spLocks/>
              </p:cNvSpPr>
              <p:nvPr/>
            </p:nvSpPr>
            <p:spPr bwMode="auto">
              <a:xfrm>
                <a:off x="2784" y="3180"/>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7" name="Freeform 178"/>
              <p:cNvSpPr>
                <a:spLocks/>
              </p:cNvSpPr>
              <p:nvPr/>
            </p:nvSpPr>
            <p:spPr bwMode="auto">
              <a:xfrm>
                <a:off x="2784" y="3146"/>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18" name="Freeform 179"/>
              <p:cNvSpPr>
                <a:spLocks/>
              </p:cNvSpPr>
              <p:nvPr/>
            </p:nvSpPr>
            <p:spPr bwMode="auto">
              <a:xfrm>
                <a:off x="2784" y="3113"/>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19" name="Freeform 180"/>
              <p:cNvSpPr>
                <a:spLocks/>
              </p:cNvSpPr>
              <p:nvPr/>
            </p:nvSpPr>
            <p:spPr bwMode="auto">
              <a:xfrm>
                <a:off x="2784" y="3079"/>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20" name="Freeform 181"/>
              <p:cNvSpPr>
                <a:spLocks/>
              </p:cNvSpPr>
              <p:nvPr/>
            </p:nvSpPr>
            <p:spPr bwMode="auto">
              <a:xfrm>
                <a:off x="2784" y="3045"/>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21" name="Freeform 182"/>
              <p:cNvSpPr>
                <a:spLocks/>
              </p:cNvSpPr>
              <p:nvPr/>
            </p:nvSpPr>
            <p:spPr bwMode="auto">
              <a:xfrm>
                <a:off x="2784" y="3012"/>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22" name="Freeform 183"/>
              <p:cNvSpPr>
                <a:spLocks/>
              </p:cNvSpPr>
              <p:nvPr/>
            </p:nvSpPr>
            <p:spPr bwMode="auto">
              <a:xfrm>
                <a:off x="2784" y="2978"/>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23" name="Freeform 184"/>
              <p:cNvSpPr>
                <a:spLocks/>
              </p:cNvSpPr>
              <p:nvPr/>
            </p:nvSpPr>
            <p:spPr bwMode="auto">
              <a:xfrm>
                <a:off x="2784" y="2944"/>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24" name="Freeform 185"/>
              <p:cNvSpPr>
                <a:spLocks/>
              </p:cNvSpPr>
              <p:nvPr/>
            </p:nvSpPr>
            <p:spPr bwMode="auto">
              <a:xfrm>
                <a:off x="2784" y="2911"/>
                <a:ext cx="16" cy="17"/>
              </a:xfrm>
              <a:custGeom>
                <a:avLst/>
                <a:gdLst>
                  <a:gd name="T0" fmla="*/ 0 w 16"/>
                  <a:gd name="T1" fmla="*/ 8 h 17"/>
                  <a:gd name="T2" fmla="*/ 1 w 16"/>
                  <a:gd name="T3" fmla="*/ 11 h 17"/>
                  <a:gd name="T4" fmla="*/ 2 w 16"/>
                  <a:gd name="T5" fmla="*/ 14 h 17"/>
                  <a:gd name="T6" fmla="*/ 5 w 16"/>
                  <a:gd name="T7" fmla="*/ 16 h 17"/>
                  <a:gd name="T8" fmla="*/ 8 w 16"/>
                  <a:gd name="T9" fmla="*/ 17 h 17"/>
                  <a:gd name="T10" fmla="*/ 11 w 16"/>
                  <a:gd name="T11" fmla="*/ 16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6"/>
                    </a:lnTo>
                    <a:lnTo>
                      <a:pt x="8" y="17"/>
                    </a:lnTo>
                    <a:lnTo>
                      <a:pt x="11" y="16"/>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25" name="Freeform 186"/>
              <p:cNvSpPr>
                <a:spLocks/>
              </p:cNvSpPr>
              <p:nvPr/>
            </p:nvSpPr>
            <p:spPr bwMode="auto">
              <a:xfrm>
                <a:off x="2784" y="2877"/>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26" name="Freeform 187"/>
              <p:cNvSpPr>
                <a:spLocks/>
              </p:cNvSpPr>
              <p:nvPr/>
            </p:nvSpPr>
            <p:spPr bwMode="auto">
              <a:xfrm>
                <a:off x="2784" y="2843"/>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1 h 17"/>
                  <a:gd name="T26" fmla="*/ 8 w 16"/>
                  <a:gd name="T27" fmla="*/ 0 h 17"/>
                  <a:gd name="T28" fmla="*/ 5 w 16"/>
                  <a:gd name="T29" fmla="*/ 1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1"/>
                    </a:lnTo>
                    <a:lnTo>
                      <a:pt x="8" y="0"/>
                    </a:lnTo>
                    <a:lnTo>
                      <a:pt x="5" y="1"/>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27" name="Freeform 188"/>
              <p:cNvSpPr>
                <a:spLocks/>
              </p:cNvSpPr>
              <p:nvPr/>
            </p:nvSpPr>
            <p:spPr bwMode="auto">
              <a:xfrm>
                <a:off x="2784" y="2810"/>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28" name="Freeform 189"/>
              <p:cNvSpPr>
                <a:spLocks/>
              </p:cNvSpPr>
              <p:nvPr/>
            </p:nvSpPr>
            <p:spPr bwMode="auto">
              <a:xfrm>
                <a:off x="2784" y="2776"/>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29" name="Freeform 190"/>
              <p:cNvSpPr>
                <a:spLocks/>
              </p:cNvSpPr>
              <p:nvPr/>
            </p:nvSpPr>
            <p:spPr bwMode="auto">
              <a:xfrm>
                <a:off x="2784" y="2742"/>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30" name="Freeform 191"/>
              <p:cNvSpPr>
                <a:spLocks/>
              </p:cNvSpPr>
              <p:nvPr/>
            </p:nvSpPr>
            <p:spPr bwMode="auto">
              <a:xfrm>
                <a:off x="2784" y="2709"/>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31" name="Freeform 192"/>
              <p:cNvSpPr>
                <a:spLocks/>
              </p:cNvSpPr>
              <p:nvPr/>
            </p:nvSpPr>
            <p:spPr bwMode="auto">
              <a:xfrm>
                <a:off x="2784" y="2675"/>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32" name="Freeform 193"/>
              <p:cNvSpPr>
                <a:spLocks/>
              </p:cNvSpPr>
              <p:nvPr/>
            </p:nvSpPr>
            <p:spPr bwMode="auto">
              <a:xfrm>
                <a:off x="2784" y="2642"/>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33" name="Freeform 194"/>
              <p:cNvSpPr>
                <a:spLocks/>
              </p:cNvSpPr>
              <p:nvPr/>
            </p:nvSpPr>
            <p:spPr bwMode="auto">
              <a:xfrm>
                <a:off x="2784" y="2608"/>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34" name="Freeform 195"/>
              <p:cNvSpPr>
                <a:spLocks/>
              </p:cNvSpPr>
              <p:nvPr/>
            </p:nvSpPr>
            <p:spPr bwMode="auto">
              <a:xfrm>
                <a:off x="2784" y="2574"/>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35" name="Freeform 196"/>
              <p:cNvSpPr>
                <a:spLocks/>
              </p:cNvSpPr>
              <p:nvPr/>
            </p:nvSpPr>
            <p:spPr bwMode="auto">
              <a:xfrm>
                <a:off x="2784" y="2541"/>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36" name="Freeform 197"/>
              <p:cNvSpPr>
                <a:spLocks/>
              </p:cNvSpPr>
              <p:nvPr/>
            </p:nvSpPr>
            <p:spPr bwMode="auto">
              <a:xfrm>
                <a:off x="2784" y="2507"/>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37" name="Freeform 198"/>
              <p:cNvSpPr>
                <a:spLocks/>
              </p:cNvSpPr>
              <p:nvPr/>
            </p:nvSpPr>
            <p:spPr bwMode="auto">
              <a:xfrm>
                <a:off x="2784" y="2473"/>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38" name="Freeform 199"/>
              <p:cNvSpPr>
                <a:spLocks/>
              </p:cNvSpPr>
              <p:nvPr/>
            </p:nvSpPr>
            <p:spPr bwMode="auto">
              <a:xfrm>
                <a:off x="2784" y="2440"/>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39" name="Freeform 200"/>
              <p:cNvSpPr>
                <a:spLocks/>
              </p:cNvSpPr>
              <p:nvPr/>
            </p:nvSpPr>
            <p:spPr bwMode="auto">
              <a:xfrm>
                <a:off x="2784" y="2406"/>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0" name="Freeform 201"/>
              <p:cNvSpPr>
                <a:spLocks/>
              </p:cNvSpPr>
              <p:nvPr/>
            </p:nvSpPr>
            <p:spPr bwMode="auto">
              <a:xfrm>
                <a:off x="2784" y="2372"/>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41" name="Freeform 202"/>
              <p:cNvSpPr>
                <a:spLocks/>
              </p:cNvSpPr>
              <p:nvPr/>
            </p:nvSpPr>
            <p:spPr bwMode="auto">
              <a:xfrm>
                <a:off x="2784" y="2339"/>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2" name="Freeform 203"/>
              <p:cNvSpPr>
                <a:spLocks/>
              </p:cNvSpPr>
              <p:nvPr/>
            </p:nvSpPr>
            <p:spPr bwMode="auto">
              <a:xfrm>
                <a:off x="2784" y="2305"/>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3" name="Freeform 204"/>
              <p:cNvSpPr>
                <a:spLocks/>
              </p:cNvSpPr>
              <p:nvPr/>
            </p:nvSpPr>
            <p:spPr bwMode="auto">
              <a:xfrm>
                <a:off x="2784" y="2271"/>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44" name="Freeform 205"/>
              <p:cNvSpPr>
                <a:spLocks/>
              </p:cNvSpPr>
              <p:nvPr/>
            </p:nvSpPr>
            <p:spPr bwMode="auto">
              <a:xfrm>
                <a:off x="2784" y="2238"/>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5" name="Freeform 206"/>
              <p:cNvSpPr>
                <a:spLocks/>
              </p:cNvSpPr>
              <p:nvPr/>
            </p:nvSpPr>
            <p:spPr bwMode="auto">
              <a:xfrm>
                <a:off x="2784" y="2204"/>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6" name="Freeform 207"/>
              <p:cNvSpPr>
                <a:spLocks/>
              </p:cNvSpPr>
              <p:nvPr/>
            </p:nvSpPr>
            <p:spPr bwMode="auto">
              <a:xfrm>
                <a:off x="2784" y="2170"/>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0747" name="Freeform 208"/>
              <p:cNvSpPr>
                <a:spLocks/>
              </p:cNvSpPr>
              <p:nvPr/>
            </p:nvSpPr>
            <p:spPr bwMode="auto">
              <a:xfrm>
                <a:off x="2784" y="2137"/>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8" name="Freeform 209"/>
              <p:cNvSpPr>
                <a:spLocks/>
              </p:cNvSpPr>
              <p:nvPr/>
            </p:nvSpPr>
            <p:spPr bwMode="auto">
              <a:xfrm>
                <a:off x="2784" y="2103"/>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49" name="Freeform 210"/>
              <p:cNvSpPr>
                <a:spLocks/>
              </p:cNvSpPr>
              <p:nvPr/>
            </p:nvSpPr>
            <p:spPr bwMode="auto">
              <a:xfrm>
                <a:off x="2784" y="2069"/>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1 h 17"/>
                  <a:gd name="T26" fmla="*/ 8 w 16"/>
                  <a:gd name="T27" fmla="*/ 0 h 17"/>
                  <a:gd name="T28" fmla="*/ 5 w 16"/>
                  <a:gd name="T29" fmla="*/ 1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1"/>
                    </a:lnTo>
                    <a:lnTo>
                      <a:pt x="8" y="0"/>
                    </a:lnTo>
                    <a:lnTo>
                      <a:pt x="5" y="1"/>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50" name="Freeform 211"/>
              <p:cNvSpPr>
                <a:spLocks/>
              </p:cNvSpPr>
              <p:nvPr/>
            </p:nvSpPr>
            <p:spPr bwMode="auto">
              <a:xfrm>
                <a:off x="2784" y="2036"/>
                <a:ext cx="16" cy="17"/>
              </a:xfrm>
              <a:custGeom>
                <a:avLst/>
                <a:gdLst>
                  <a:gd name="T0" fmla="*/ 0 w 16"/>
                  <a:gd name="T1" fmla="*/ 8 h 17"/>
                  <a:gd name="T2" fmla="*/ 1 w 16"/>
                  <a:gd name="T3" fmla="*/ 11 h 17"/>
                  <a:gd name="T4" fmla="*/ 2 w 16"/>
                  <a:gd name="T5" fmla="*/ 14 h 17"/>
                  <a:gd name="T6" fmla="*/ 5 w 16"/>
                  <a:gd name="T7" fmla="*/ 16 h 17"/>
                  <a:gd name="T8" fmla="*/ 8 w 16"/>
                  <a:gd name="T9" fmla="*/ 17 h 17"/>
                  <a:gd name="T10" fmla="*/ 11 w 16"/>
                  <a:gd name="T11" fmla="*/ 16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6"/>
                    </a:lnTo>
                    <a:lnTo>
                      <a:pt x="8" y="17"/>
                    </a:lnTo>
                    <a:lnTo>
                      <a:pt x="11" y="16"/>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51" name="Freeform 212"/>
              <p:cNvSpPr>
                <a:spLocks/>
              </p:cNvSpPr>
              <p:nvPr/>
            </p:nvSpPr>
            <p:spPr bwMode="auto">
              <a:xfrm>
                <a:off x="2784" y="2002"/>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52" name="Freeform 213"/>
              <p:cNvSpPr>
                <a:spLocks/>
              </p:cNvSpPr>
              <p:nvPr/>
            </p:nvSpPr>
            <p:spPr bwMode="auto">
              <a:xfrm>
                <a:off x="2784" y="1968"/>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0753" name="Freeform 214"/>
              <p:cNvSpPr>
                <a:spLocks/>
              </p:cNvSpPr>
              <p:nvPr/>
            </p:nvSpPr>
            <p:spPr bwMode="auto">
              <a:xfrm>
                <a:off x="2784" y="1935"/>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54" name="Freeform 215"/>
              <p:cNvSpPr>
                <a:spLocks/>
              </p:cNvSpPr>
              <p:nvPr/>
            </p:nvSpPr>
            <p:spPr bwMode="auto">
              <a:xfrm>
                <a:off x="2784" y="1901"/>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0755" name="Freeform 216"/>
              <p:cNvSpPr>
                <a:spLocks/>
              </p:cNvSpPr>
              <p:nvPr/>
            </p:nvSpPr>
            <p:spPr bwMode="auto">
              <a:xfrm>
                <a:off x="2784" y="1868"/>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0756" name="Freeform 217"/>
              <p:cNvSpPr>
                <a:spLocks/>
              </p:cNvSpPr>
              <p:nvPr/>
            </p:nvSpPr>
            <p:spPr bwMode="auto">
              <a:xfrm>
                <a:off x="2784" y="1834"/>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grpSp>
        <p:grpSp>
          <p:nvGrpSpPr>
            <p:cNvPr id="20501" name="Group 218"/>
            <p:cNvGrpSpPr>
              <a:grpSpLocks/>
            </p:cNvGrpSpPr>
            <p:nvPr/>
          </p:nvGrpSpPr>
          <p:grpSpPr bwMode="auto">
            <a:xfrm>
              <a:off x="1768" y="2539"/>
              <a:ext cx="2036" cy="17"/>
              <a:chOff x="1774" y="2864"/>
              <a:chExt cx="2036" cy="17"/>
            </a:xfrm>
          </p:grpSpPr>
          <p:sp>
            <p:nvSpPr>
              <p:cNvPr id="20635" name="Freeform 219"/>
              <p:cNvSpPr>
                <a:spLocks/>
              </p:cNvSpPr>
              <p:nvPr/>
            </p:nvSpPr>
            <p:spPr bwMode="auto">
              <a:xfrm>
                <a:off x="1774"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36" name="Freeform 220"/>
              <p:cNvSpPr>
                <a:spLocks/>
              </p:cNvSpPr>
              <p:nvPr/>
            </p:nvSpPr>
            <p:spPr bwMode="auto">
              <a:xfrm>
                <a:off x="1808"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37" name="Freeform 221"/>
              <p:cNvSpPr>
                <a:spLocks/>
              </p:cNvSpPr>
              <p:nvPr/>
            </p:nvSpPr>
            <p:spPr bwMode="auto">
              <a:xfrm>
                <a:off x="1841"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38" name="Freeform 222"/>
              <p:cNvSpPr>
                <a:spLocks/>
              </p:cNvSpPr>
              <p:nvPr/>
            </p:nvSpPr>
            <p:spPr bwMode="auto">
              <a:xfrm>
                <a:off x="187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39" name="Freeform 223"/>
              <p:cNvSpPr>
                <a:spLocks/>
              </p:cNvSpPr>
              <p:nvPr/>
            </p:nvSpPr>
            <p:spPr bwMode="auto">
              <a:xfrm>
                <a:off x="1908" y="2864"/>
                <a:ext cx="17" cy="17"/>
              </a:xfrm>
              <a:custGeom>
                <a:avLst/>
                <a:gdLst>
                  <a:gd name="T0" fmla="*/ 9 w 17"/>
                  <a:gd name="T1" fmla="*/ 0 h 17"/>
                  <a:gd name="T2" fmla="*/ 6 w 17"/>
                  <a:gd name="T3" fmla="*/ 2 h 17"/>
                  <a:gd name="T4" fmla="*/ 3 w 17"/>
                  <a:gd name="T5" fmla="*/ 3 h 17"/>
                  <a:gd name="T6" fmla="*/ 2 w 17"/>
                  <a:gd name="T7" fmla="*/ 6 h 17"/>
                  <a:gd name="T8" fmla="*/ 0 w 17"/>
                  <a:gd name="T9" fmla="*/ 9 h 17"/>
                  <a:gd name="T10" fmla="*/ 2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2" y="6"/>
                    </a:lnTo>
                    <a:lnTo>
                      <a:pt x="0" y="9"/>
                    </a:lnTo>
                    <a:lnTo>
                      <a:pt x="2"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0" name="Freeform 224"/>
              <p:cNvSpPr>
                <a:spLocks/>
              </p:cNvSpPr>
              <p:nvPr/>
            </p:nvSpPr>
            <p:spPr bwMode="auto">
              <a:xfrm>
                <a:off x="1942"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1" name="Freeform 225"/>
              <p:cNvSpPr>
                <a:spLocks/>
              </p:cNvSpPr>
              <p:nvPr/>
            </p:nvSpPr>
            <p:spPr bwMode="auto">
              <a:xfrm>
                <a:off x="197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42" name="Freeform 226"/>
              <p:cNvSpPr>
                <a:spLocks/>
              </p:cNvSpPr>
              <p:nvPr/>
            </p:nvSpPr>
            <p:spPr bwMode="auto">
              <a:xfrm>
                <a:off x="2009" y="2864"/>
                <a:ext cx="17" cy="17"/>
              </a:xfrm>
              <a:custGeom>
                <a:avLst/>
                <a:gdLst>
                  <a:gd name="T0" fmla="*/ 9 w 17"/>
                  <a:gd name="T1" fmla="*/ 0 h 17"/>
                  <a:gd name="T2" fmla="*/ 6 w 17"/>
                  <a:gd name="T3" fmla="*/ 2 h 17"/>
                  <a:gd name="T4" fmla="*/ 3 w 17"/>
                  <a:gd name="T5" fmla="*/ 3 h 17"/>
                  <a:gd name="T6" fmla="*/ 2 w 17"/>
                  <a:gd name="T7" fmla="*/ 6 h 17"/>
                  <a:gd name="T8" fmla="*/ 0 w 17"/>
                  <a:gd name="T9" fmla="*/ 9 h 17"/>
                  <a:gd name="T10" fmla="*/ 2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2" y="6"/>
                    </a:lnTo>
                    <a:lnTo>
                      <a:pt x="0" y="9"/>
                    </a:lnTo>
                    <a:lnTo>
                      <a:pt x="2"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3" name="Freeform 227"/>
              <p:cNvSpPr>
                <a:spLocks/>
              </p:cNvSpPr>
              <p:nvPr/>
            </p:nvSpPr>
            <p:spPr bwMode="auto">
              <a:xfrm>
                <a:off x="2043"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4" name="Freeform 228"/>
              <p:cNvSpPr>
                <a:spLocks/>
              </p:cNvSpPr>
              <p:nvPr/>
            </p:nvSpPr>
            <p:spPr bwMode="auto">
              <a:xfrm>
                <a:off x="2077"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45" name="Freeform 229"/>
              <p:cNvSpPr>
                <a:spLocks/>
              </p:cNvSpPr>
              <p:nvPr/>
            </p:nvSpPr>
            <p:spPr bwMode="auto">
              <a:xfrm>
                <a:off x="2110"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6" name="Freeform 230"/>
              <p:cNvSpPr>
                <a:spLocks/>
              </p:cNvSpPr>
              <p:nvPr/>
            </p:nvSpPr>
            <p:spPr bwMode="auto">
              <a:xfrm>
                <a:off x="2144"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7" name="Freeform 231"/>
              <p:cNvSpPr>
                <a:spLocks/>
              </p:cNvSpPr>
              <p:nvPr/>
            </p:nvSpPr>
            <p:spPr bwMode="auto">
              <a:xfrm>
                <a:off x="2178"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6 w 17"/>
                  <a:gd name="T25" fmla="*/ 12 h 17"/>
                  <a:gd name="T26" fmla="*/ 17 w 17"/>
                  <a:gd name="T27" fmla="*/ 9 h 17"/>
                  <a:gd name="T28" fmla="*/ 16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6" y="12"/>
                    </a:lnTo>
                    <a:lnTo>
                      <a:pt x="17" y="9"/>
                    </a:lnTo>
                    <a:lnTo>
                      <a:pt x="16"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48" name="Freeform 232"/>
              <p:cNvSpPr>
                <a:spLocks/>
              </p:cNvSpPr>
              <p:nvPr/>
            </p:nvSpPr>
            <p:spPr bwMode="auto">
              <a:xfrm>
                <a:off x="2211"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49" name="Freeform 233"/>
              <p:cNvSpPr>
                <a:spLocks/>
              </p:cNvSpPr>
              <p:nvPr/>
            </p:nvSpPr>
            <p:spPr bwMode="auto">
              <a:xfrm>
                <a:off x="224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50" name="Freeform 234"/>
              <p:cNvSpPr>
                <a:spLocks/>
              </p:cNvSpPr>
              <p:nvPr/>
            </p:nvSpPr>
            <p:spPr bwMode="auto">
              <a:xfrm>
                <a:off x="2279"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5 w 17"/>
                  <a:gd name="T25" fmla="*/ 12 h 17"/>
                  <a:gd name="T26" fmla="*/ 17 w 17"/>
                  <a:gd name="T27" fmla="*/ 9 h 17"/>
                  <a:gd name="T28" fmla="*/ 15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7"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51" name="Freeform 235"/>
              <p:cNvSpPr>
                <a:spLocks/>
              </p:cNvSpPr>
              <p:nvPr/>
            </p:nvSpPr>
            <p:spPr bwMode="auto">
              <a:xfrm>
                <a:off x="2312"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52" name="Freeform 236"/>
              <p:cNvSpPr>
                <a:spLocks/>
              </p:cNvSpPr>
              <p:nvPr/>
            </p:nvSpPr>
            <p:spPr bwMode="auto">
              <a:xfrm>
                <a:off x="234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53" name="Freeform 237"/>
              <p:cNvSpPr>
                <a:spLocks/>
              </p:cNvSpPr>
              <p:nvPr/>
            </p:nvSpPr>
            <p:spPr bwMode="auto">
              <a:xfrm>
                <a:off x="2380"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5 w 17"/>
                  <a:gd name="T25" fmla="*/ 12 h 17"/>
                  <a:gd name="T26" fmla="*/ 17 w 17"/>
                  <a:gd name="T27" fmla="*/ 9 h 17"/>
                  <a:gd name="T28" fmla="*/ 15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7"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54" name="Freeform 238"/>
              <p:cNvSpPr>
                <a:spLocks/>
              </p:cNvSpPr>
              <p:nvPr/>
            </p:nvSpPr>
            <p:spPr bwMode="auto">
              <a:xfrm>
                <a:off x="2413"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55" name="Freeform 239"/>
              <p:cNvSpPr>
                <a:spLocks/>
              </p:cNvSpPr>
              <p:nvPr/>
            </p:nvSpPr>
            <p:spPr bwMode="auto">
              <a:xfrm>
                <a:off x="2447"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56" name="Freeform 240"/>
              <p:cNvSpPr>
                <a:spLocks/>
              </p:cNvSpPr>
              <p:nvPr/>
            </p:nvSpPr>
            <p:spPr bwMode="auto">
              <a:xfrm>
                <a:off x="2481"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57" name="Freeform 241"/>
              <p:cNvSpPr>
                <a:spLocks/>
              </p:cNvSpPr>
              <p:nvPr/>
            </p:nvSpPr>
            <p:spPr bwMode="auto">
              <a:xfrm>
                <a:off x="2514"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58" name="Freeform 242"/>
              <p:cNvSpPr>
                <a:spLocks/>
              </p:cNvSpPr>
              <p:nvPr/>
            </p:nvSpPr>
            <p:spPr bwMode="auto">
              <a:xfrm>
                <a:off x="2548"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59" name="Freeform 243"/>
              <p:cNvSpPr>
                <a:spLocks/>
              </p:cNvSpPr>
              <p:nvPr/>
            </p:nvSpPr>
            <p:spPr bwMode="auto">
              <a:xfrm>
                <a:off x="2582"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60" name="Freeform 244"/>
              <p:cNvSpPr>
                <a:spLocks/>
              </p:cNvSpPr>
              <p:nvPr/>
            </p:nvSpPr>
            <p:spPr bwMode="auto">
              <a:xfrm>
                <a:off x="2615"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61" name="Freeform 245"/>
              <p:cNvSpPr>
                <a:spLocks/>
              </p:cNvSpPr>
              <p:nvPr/>
            </p:nvSpPr>
            <p:spPr bwMode="auto">
              <a:xfrm>
                <a:off x="2649"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62" name="Freeform 246"/>
              <p:cNvSpPr>
                <a:spLocks/>
              </p:cNvSpPr>
              <p:nvPr/>
            </p:nvSpPr>
            <p:spPr bwMode="auto">
              <a:xfrm>
                <a:off x="2683"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63" name="Freeform 247"/>
              <p:cNvSpPr>
                <a:spLocks/>
              </p:cNvSpPr>
              <p:nvPr/>
            </p:nvSpPr>
            <p:spPr bwMode="auto">
              <a:xfrm>
                <a:off x="2716"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64" name="Freeform 248"/>
              <p:cNvSpPr>
                <a:spLocks/>
              </p:cNvSpPr>
              <p:nvPr/>
            </p:nvSpPr>
            <p:spPr bwMode="auto">
              <a:xfrm>
                <a:off x="2750"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65" name="Freeform 249"/>
              <p:cNvSpPr>
                <a:spLocks/>
              </p:cNvSpPr>
              <p:nvPr/>
            </p:nvSpPr>
            <p:spPr bwMode="auto">
              <a:xfrm>
                <a:off x="2784"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66" name="Freeform 250"/>
              <p:cNvSpPr>
                <a:spLocks/>
              </p:cNvSpPr>
              <p:nvPr/>
            </p:nvSpPr>
            <p:spPr bwMode="auto">
              <a:xfrm>
                <a:off x="2817"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67" name="Freeform 251"/>
              <p:cNvSpPr>
                <a:spLocks/>
              </p:cNvSpPr>
              <p:nvPr/>
            </p:nvSpPr>
            <p:spPr bwMode="auto">
              <a:xfrm>
                <a:off x="2851"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68" name="Freeform 252"/>
              <p:cNvSpPr>
                <a:spLocks/>
              </p:cNvSpPr>
              <p:nvPr/>
            </p:nvSpPr>
            <p:spPr bwMode="auto">
              <a:xfrm>
                <a:off x="2885"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69" name="Freeform 253"/>
              <p:cNvSpPr>
                <a:spLocks/>
              </p:cNvSpPr>
              <p:nvPr/>
            </p:nvSpPr>
            <p:spPr bwMode="auto">
              <a:xfrm>
                <a:off x="2918"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70" name="Freeform 254"/>
              <p:cNvSpPr>
                <a:spLocks/>
              </p:cNvSpPr>
              <p:nvPr/>
            </p:nvSpPr>
            <p:spPr bwMode="auto">
              <a:xfrm>
                <a:off x="2952"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71" name="Freeform 255"/>
              <p:cNvSpPr>
                <a:spLocks/>
              </p:cNvSpPr>
              <p:nvPr/>
            </p:nvSpPr>
            <p:spPr bwMode="auto">
              <a:xfrm>
                <a:off x="2986"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72" name="Freeform 256"/>
              <p:cNvSpPr>
                <a:spLocks/>
              </p:cNvSpPr>
              <p:nvPr/>
            </p:nvSpPr>
            <p:spPr bwMode="auto">
              <a:xfrm>
                <a:off x="3019"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73" name="Freeform 257"/>
              <p:cNvSpPr>
                <a:spLocks/>
              </p:cNvSpPr>
              <p:nvPr/>
            </p:nvSpPr>
            <p:spPr bwMode="auto">
              <a:xfrm>
                <a:off x="3053"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74" name="Freeform 258"/>
              <p:cNvSpPr>
                <a:spLocks/>
              </p:cNvSpPr>
              <p:nvPr/>
            </p:nvSpPr>
            <p:spPr bwMode="auto">
              <a:xfrm>
                <a:off x="3086" y="2864"/>
                <a:ext cx="17" cy="17"/>
              </a:xfrm>
              <a:custGeom>
                <a:avLst/>
                <a:gdLst>
                  <a:gd name="T0" fmla="*/ 9 w 17"/>
                  <a:gd name="T1" fmla="*/ 0 h 17"/>
                  <a:gd name="T2" fmla="*/ 6 w 17"/>
                  <a:gd name="T3" fmla="*/ 2 h 17"/>
                  <a:gd name="T4" fmla="*/ 3 w 17"/>
                  <a:gd name="T5" fmla="*/ 3 h 17"/>
                  <a:gd name="T6" fmla="*/ 2 w 17"/>
                  <a:gd name="T7" fmla="*/ 6 h 17"/>
                  <a:gd name="T8" fmla="*/ 0 w 17"/>
                  <a:gd name="T9" fmla="*/ 9 h 17"/>
                  <a:gd name="T10" fmla="*/ 2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2" y="6"/>
                    </a:lnTo>
                    <a:lnTo>
                      <a:pt x="0" y="9"/>
                    </a:lnTo>
                    <a:lnTo>
                      <a:pt x="2"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75" name="Freeform 259"/>
              <p:cNvSpPr>
                <a:spLocks/>
              </p:cNvSpPr>
              <p:nvPr/>
            </p:nvSpPr>
            <p:spPr bwMode="auto">
              <a:xfrm>
                <a:off x="3120"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76" name="Freeform 260"/>
              <p:cNvSpPr>
                <a:spLocks/>
              </p:cNvSpPr>
              <p:nvPr/>
            </p:nvSpPr>
            <p:spPr bwMode="auto">
              <a:xfrm>
                <a:off x="3154"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0677" name="Freeform 261"/>
              <p:cNvSpPr>
                <a:spLocks/>
              </p:cNvSpPr>
              <p:nvPr/>
            </p:nvSpPr>
            <p:spPr bwMode="auto">
              <a:xfrm>
                <a:off x="3187"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78" name="Freeform 262"/>
              <p:cNvSpPr>
                <a:spLocks/>
              </p:cNvSpPr>
              <p:nvPr/>
            </p:nvSpPr>
            <p:spPr bwMode="auto">
              <a:xfrm>
                <a:off x="3221"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79" name="Freeform 263"/>
              <p:cNvSpPr>
                <a:spLocks/>
              </p:cNvSpPr>
              <p:nvPr/>
            </p:nvSpPr>
            <p:spPr bwMode="auto">
              <a:xfrm>
                <a:off x="325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6 w 17"/>
                  <a:gd name="T25" fmla="*/ 12 h 17"/>
                  <a:gd name="T26" fmla="*/ 17 w 17"/>
                  <a:gd name="T27" fmla="*/ 9 h 17"/>
                  <a:gd name="T28" fmla="*/ 16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6" y="12"/>
                    </a:lnTo>
                    <a:lnTo>
                      <a:pt x="17" y="9"/>
                    </a:lnTo>
                    <a:lnTo>
                      <a:pt x="16"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80" name="Freeform 264"/>
              <p:cNvSpPr>
                <a:spLocks/>
              </p:cNvSpPr>
              <p:nvPr/>
            </p:nvSpPr>
            <p:spPr bwMode="auto">
              <a:xfrm>
                <a:off x="3288"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81" name="Freeform 265"/>
              <p:cNvSpPr>
                <a:spLocks/>
              </p:cNvSpPr>
              <p:nvPr/>
            </p:nvSpPr>
            <p:spPr bwMode="auto">
              <a:xfrm>
                <a:off x="3322"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82" name="Freeform 266"/>
              <p:cNvSpPr>
                <a:spLocks/>
              </p:cNvSpPr>
              <p:nvPr/>
            </p:nvSpPr>
            <p:spPr bwMode="auto">
              <a:xfrm>
                <a:off x="335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6 w 17"/>
                  <a:gd name="T25" fmla="*/ 12 h 17"/>
                  <a:gd name="T26" fmla="*/ 17 w 17"/>
                  <a:gd name="T27" fmla="*/ 9 h 17"/>
                  <a:gd name="T28" fmla="*/ 16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6" y="12"/>
                    </a:lnTo>
                    <a:lnTo>
                      <a:pt x="17" y="9"/>
                    </a:lnTo>
                    <a:lnTo>
                      <a:pt x="16"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83" name="Freeform 267"/>
              <p:cNvSpPr>
                <a:spLocks/>
              </p:cNvSpPr>
              <p:nvPr/>
            </p:nvSpPr>
            <p:spPr bwMode="auto">
              <a:xfrm>
                <a:off x="3389"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84" name="Freeform 268"/>
              <p:cNvSpPr>
                <a:spLocks/>
              </p:cNvSpPr>
              <p:nvPr/>
            </p:nvSpPr>
            <p:spPr bwMode="auto">
              <a:xfrm>
                <a:off x="3423"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85" name="Freeform 269"/>
              <p:cNvSpPr>
                <a:spLocks/>
              </p:cNvSpPr>
              <p:nvPr/>
            </p:nvSpPr>
            <p:spPr bwMode="auto">
              <a:xfrm>
                <a:off x="3457"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5 w 17"/>
                  <a:gd name="T25" fmla="*/ 12 h 17"/>
                  <a:gd name="T26" fmla="*/ 17 w 17"/>
                  <a:gd name="T27" fmla="*/ 9 h 17"/>
                  <a:gd name="T28" fmla="*/ 15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7"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86" name="Freeform 270"/>
              <p:cNvSpPr>
                <a:spLocks/>
              </p:cNvSpPr>
              <p:nvPr/>
            </p:nvSpPr>
            <p:spPr bwMode="auto">
              <a:xfrm>
                <a:off x="3490"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87" name="Freeform 271"/>
              <p:cNvSpPr>
                <a:spLocks/>
              </p:cNvSpPr>
              <p:nvPr/>
            </p:nvSpPr>
            <p:spPr bwMode="auto">
              <a:xfrm>
                <a:off x="3524"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88" name="Freeform 272"/>
              <p:cNvSpPr>
                <a:spLocks/>
              </p:cNvSpPr>
              <p:nvPr/>
            </p:nvSpPr>
            <p:spPr bwMode="auto">
              <a:xfrm>
                <a:off x="3558"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89" name="Freeform 273"/>
              <p:cNvSpPr>
                <a:spLocks/>
              </p:cNvSpPr>
              <p:nvPr/>
            </p:nvSpPr>
            <p:spPr bwMode="auto">
              <a:xfrm>
                <a:off x="3591"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90" name="Freeform 274"/>
              <p:cNvSpPr>
                <a:spLocks/>
              </p:cNvSpPr>
              <p:nvPr/>
            </p:nvSpPr>
            <p:spPr bwMode="auto">
              <a:xfrm>
                <a:off x="362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91" name="Freeform 275"/>
              <p:cNvSpPr>
                <a:spLocks/>
              </p:cNvSpPr>
              <p:nvPr/>
            </p:nvSpPr>
            <p:spPr bwMode="auto">
              <a:xfrm>
                <a:off x="3659"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92" name="Freeform 276"/>
              <p:cNvSpPr>
                <a:spLocks/>
              </p:cNvSpPr>
              <p:nvPr/>
            </p:nvSpPr>
            <p:spPr bwMode="auto">
              <a:xfrm>
                <a:off x="3692"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0693" name="Freeform 277"/>
              <p:cNvSpPr>
                <a:spLocks/>
              </p:cNvSpPr>
              <p:nvPr/>
            </p:nvSpPr>
            <p:spPr bwMode="auto">
              <a:xfrm>
                <a:off x="372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0694" name="Freeform 278"/>
              <p:cNvSpPr>
                <a:spLocks/>
              </p:cNvSpPr>
              <p:nvPr/>
            </p:nvSpPr>
            <p:spPr bwMode="auto">
              <a:xfrm>
                <a:off x="3760"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0695" name="Freeform 279"/>
              <p:cNvSpPr>
                <a:spLocks/>
              </p:cNvSpPr>
              <p:nvPr/>
            </p:nvSpPr>
            <p:spPr bwMode="auto">
              <a:xfrm>
                <a:off x="3793"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grpSp>
        <p:sp>
          <p:nvSpPr>
            <p:cNvPr id="20502" name="Rectangle 280"/>
            <p:cNvSpPr>
              <a:spLocks noChangeArrowheads="1"/>
            </p:cNvSpPr>
            <p:nvPr/>
          </p:nvSpPr>
          <p:spPr bwMode="auto">
            <a:xfrm>
              <a:off x="2836" y="2851"/>
              <a:ext cx="961" cy="264"/>
            </a:xfrm>
            <a:prstGeom prst="rect">
              <a:avLst/>
            </a:prstGeom>
            <a:noFill/>
            <a:ln w="9525">
              <a:noFill/>
              <a:miter lim="800000"/>
              <a:headEnd/>
              <a:tailEnd/>
            </a:ln>
          </p:spPr>
          <p:txBody>
            <a:bodyPr/>
            <a:lstStyle/>
            <a:p>
              <a:endParaRPr lang="ca-ES"/>
            </a:p>
          </p:txBody>
        </p:sp>
        <p:sp>
          <p:nvSpPr>
            <p:cNvPr id="20503" name="Rectangle 281"/>
            <p:cNvSpPr>
              <a:spLocks noChangeArrowheads="1"/>
            </p:cNvSpPr>
            <p:nvPr/>
          </p:nvSpPr>
          <p:spPr bwMode="auto">
            <a:xfrm>
              <a:off x="1776" y="1892"/>
              <a:ext cx="961" cy="264"/>
            </a:xfrm>
            <a:prstGeom prst="rect">
              <a:avLst/>
            </a:prstGeom>
            <a:noFill/>
            <a:ln w="9525">
              <a:noFill/>
              <a:miter lim="800000"/>
              <a:headEnd/>
              <a:tailEnd/>
            </a:ln>
          </p:spPr>
          <p:txBody>
            <a:bodyPr/>
            <a:lstStyle/>
            <a:p>
              <a:endParaRPr lang="ca-ES"/>
            </a:p>
          </p:txBody>
        </p:sp>
        <p:sp>
          <p:nvSpPr>
            <p:cNvPr id="20504" name="Rectangle 282"/>
            <p:cNvSpPr>
              <a:spLocks noChangeArrowheads="1"/>
            </p:cNvSpPr>
            <p:nvPr/>
          </p:nvSpPr>
          <p:spPr bwMode="auto">
            <a:xfrm>
              <a:off x="2836" y="1690"/>
              <a:ext cx="961" cy="567"/>
            </a:xfrm>
            <a:prstGeom prst="rect">
              <a:avLst/>
            </a:prstGeom>
            <a:noFill/>
            <a:ln w="9525">
              <a:noFill/>
              <a:miter lim="800000"/>
              <a:headEnd/>
              <a:tailEnd/>
            </a:ln>
          </p:spPr>
          <p:txBody>
            <a:bodyPr/>
            <a:lstStyle/>
            <a:p>
              <a:endParaRPr lang="ca-ES"/>
            </a:p>
          </p:txBody>
        </p:sp>
        <p:grpSp>
          <p:nvGrpSpPr>
            <p:cNvPr id="20505" name="Group 283"/>
            <p:cNvGrpSpPr>
              <a:grpSpLocks/>
            </p:cNvGrpSpPr>
            <p:nvPr/>
          </p:nvGrpSpPr>
          <p:grpSpPr bwMode="auto">
            <a:xfrm>
              <a:off x="1776" y="1488"/>
              <a:ext cx="1008" cy="1056"/>
              <a:chOff x="1782" y="1813"/>
              <a:chExt cx="2071" cy="2071"/>
            </a:xfrm>
          </p:grpSpPr>
          <p:grpSp>
            <p:nvGrpSpPr>
              <p:cNvPr id="20506" name="Group 284"/>
              <p:cNvGrpSpPr>
                <a:grpSpLocks/>
              </p:cNvGrpSpPr>
              <p:nvPr/>
            </p:nvGrpSpPr>
            <p:grpSpPr bwMode="auto">
              <a:xfrm>
                <a:off x="1782" y="1813"/>
                <a:ext cx="2070" cy="2069"/>
                <a:chOff x="1782" y="1813"/>
                <a:chExt cx="2070" cy="2069"/>
              </a:xfrm>
            </p:grpSpPr>
            <p:sp>
              <p:nvSpPr>
                <p:cNvPr id="20508" name="Rectangle 285"/>
                <p:cNvSpPr>
                  <a:spLocks noChangeArrowheads="1"/>
                </p:cNvSpPr>
                <p:nvPr/>
              </p:nvSpPr>
              <p:spPr bwMode="auto">
                <a:xfrm>
                  <a:off x="1782" y="1813"/>
                  <a:ext cx="2070" cy="31"/>
                </a:xfrm>
                <a:prstGeom prst="rect">
                  <a:avLst/>
                </a:prstGeom>
                <a:solidFill>
                  <a:srgbClr val="FFCC00"/>
                </a:solidFill>
                <a:ln w="9525">
                  <a:noFill/>
                  <a:miter lim="800000"/>
                  <a:headEnd/>
                  <a:tailEnd/>
                </a:ln>
              </p:spPr>
              <p:txBody>
                <a:bodyPr/>
                <a:lstStyle/>
                <a:p>
                  <a:endParaRPr lang="ca-ES"/>
                </a:p>
              </p:txBody>
            </p:sp>
            <p:sp>
              <p:nvSpPr>
                <p:cNvPr id="20509" name="Rectangle 286"/>
                <p:cNvSpPr>
                  <a:spLocks noChangeArrowheads="1"/>
                </p:cNvSpPr>
                <p:nvPr/>
              </p:nvSpPr>
              <p:spPr bwMode="auto">
                <a:xfrm>
                  <a:off x="3820" y="1844"/>
                  <a:ext cx="32" cy="2038"/>
                </a:xfrm>
                <a:prstGeom prst="rect">
                  <a:avLst/>
                </a:prstGeom>
                <a:solidFill>
                  <a:srgbClr val="FFCC00"/>
                </a:solidFill>
                <a:ln w="9525">
                  <a:noFill/>
                  <a:miter lim="800000"/>
                  <a:headEnd/>
                  <a:tailEnd/>
                </a:ln>
              </p:spPr>
              <p:txBody>
                <a:bodyPr/>
                <a:lstStyle/>
                <a:p>
                  <a:endParaRPr lang="ca-ES"/>
                </a:p>
              </p:txBody>
            </p:sp>
            <p:sp>
              <p:nvSpPr>
                <p:cNvPr id="20510" name="Rectangle 287"/>
                <p:cNvSpPr>
                  <a:spLocks noChangeArrowheads="1"/>
                </p:cNvSpPr>
                <p:nvPr/>
              </p:nvSpPr>
              <p:spPr bwMode="auto">
                <a:xfrm>
                  <a:off x="1782" y="1844"/>
                  <a:ext cx="2038" cy="33"/>
                </a:xfrm>
                <a:prstGeom prst="rect">
                  <a:avLst/>
                </a:prstGeom>
                <a:solidFill>
                  <a:srgbClr val="FFCC00"/>
                </a:solidFill>
                <a:ln w="9525">
                  <a:noFill/>
                  <a:miter lim="800000"/>
                  <a:headEnd/>
                  <a:tailEnd/>
                </a:ln>
              </p:spPr>
              <p:txBody>
                <a:bodyPr/>
                <a:lstStyle/>
                <a:p>
                  <a:endParaRPr lang="ca-ES"/>
                </a:p>
              </p:txBody>
            </p:sp>
            <p:sp>
              <p:nvSpPr>
                <p:cNvPr id="20511" name="Rectangle 288"/>
                <p:cNvSpPr>
                  <a:spLocks noChangeArrowheads="1"/>
                </p:cNvSpPr>
                <p:nvPr/>
              </p:nvSpPr>
              <p:spPr bwMode="auto">
                <a:xfrm>
                  <a:off x="3787" y="1877"/>
                  <a:ext cx="33" cy="2005"/>
                </a:xfrm>
                <a:prstGeom prst="rect">
                  <a:avLst/>
                </a:prstGeom>
                <a:solidFill>
                  <a:srgbClr val="FFCC00"/>
                </a:solidFill>
                <a:ln w="9525">
                  <a:noFill/>
                  <a:miter lim="800000"/>
                  <a:headEnd/>
                  <a:tailEnd/>
                </a:ln>
              </p:spPr>
              <p:txBody>
                <a:bodyPr/>
                <a:lstStyle/>
                <a:p>
                  <a:endParaRPr lang="ca-ES"/>
                </a:p>
              </p:txBody>
            </p:sp>
            <p:sp>
              <p:nvSpPr>
                <p:cNvPr id="20512" name="Rectangle 289"/>
                <p:cNvSpPr>
                  <a:spLocks noChangeArrowheads="1"/>
                </p:cNvSpPr>
                <p:nvPr/>
              </p:nvSpPr>
              <p:spPr bwMode="auto">
                <a:xfrm>
                  <a:off x="1782" y="1877"/>
                  <a:ext cx="2005" cy="33"/>
                </a:xfrm>
                <a:prstGeom prst="rect">
                  <a:avLst/>
                </a:prstGeom>
                <a:solidFill>
                  <a:srgbClr val="FFCC00"/>
                </a:solidFill>
                <a:ln w="9525">
                  <a:noFill/>
                  <a:miter lim="800000"/>
                  <a:headEnd/>
                  <a:tailEnd/>
                </a:ln>
              </p:spPr>
              <p:txBody>
                <a:bodyPr/>
                <a:lstStyle/>
                <a:p>
                  <a:endParaRPr lang="ca-ES"/>
                </a:p>
              </p:txBody>
            </p:sp>
            <p:sp>
              <p:nvSpPr>
                <p:cNvPr id="20513" name="Rectangle 290"/>
                <p:cNvSpPr>
                  <a:spLocks noChangeArrowheads="1"/>
                </p:cNvSpPr>
                <p:nvPr/>
              </p:nvSpPr>
              <p:spPr bwMode="auto">
                <a:xfrm>
                  <a:off x="3754" y="1910"/>
                  <a:ext cx="33" cy="1972"/>
                </a:xfrm>
                <a:prstGeom prst="rect">
                  <a:avLst/>
                </a:prstGeom>
                <a:solidFill>
                  <a:srgbClr val="FFCC00"/>
                </a:solidFill>
                <a:ln w="9525">
                  <a:noFill/>
                  <a:miter lim="800000"/>
                  <a:headEnd/>
                  <a:tailEnd/>
                </a:ln>
              </p:spPr>
              <p:txBody>
                <a:bodyPr/>
                <a:lstStyle/>
                <a:p>
                  <a:endParaRPr lang="ca-ES"/>
                </a:p>
              </p:txBody>
            </p:sp>
            <p:sp>
              <p:nvSpPr>
                <p:cNvPr id="20514" name="Rectangle 291"/>
                <p:cNvSpPr>
                  <a:spLocks noChangeArrowheads="1"/>
                </p:cNvSpPr>
                <p:nvPr/>
              </p:nvSpPr>
              <p:spPr bwMode="auto">
                <a:xfrm>
                  <a:off x="1782" y="1910"/>
                  <a:ext cx="1972" cy="32"/>
                </a:xfrm>
                <a:prstGeom prst="rect">
                  <a:avLst/>
                </a:prstGeom>
                <a:solidFill>
                  <a:srgbClr val="FFCC00"/>
                </a:solidFill>
                <a:ln w="9525">
                  <a:noFill/>
                  <a:miter lim="800000"/>
                  <a:headEnd/>
                  <a:tailEnd/>
                </a:ln>
              </p:spPr>
              <p:txBody>
                <a:bodyPr/>
                <a:lstStyle/>
                <a:p>
                  <a:endParaRPr lang="ca-ES"/>
                </a:p>
              </p:txBody>
            </p:sp>
            <p:sp>
              <p:nvSpPr>
                <p:cNvPr id="20515" name="Rectangle 292"/>
                <p:cNvSpPr>
                  <a:spLocks noChangeArrowheads="1"/>
                </p:cNvSpPr>
                <p:nvPr/>
              </p:nvSpPr>
              <p:spPr bwMode="auto">
                <a:xfrm>
                  <a:off x="3723" y="1942"/>
                  <a:ext cx="31" cy="1940"/>
                </a:xfrm>
                <a:prstGeom prst="rect">
                  <a:avLst/>
                </a:prstGeom>
                <a:solidFill>
                  <a:srgbClr val="FFCC00"/>
                </a:solidFill>
                <a:ln w="9525">
                  <a:noFill/>
                  <a:miter lim="800000"/>
                  <a:headEnd/>
                  <a:tailEnd/>
                </a:ln>
              </p:spPr>
              <p:txBody>
                <a:bodyPr/>
                <a:lstStyle/>
                <a:p>
                  <a:endParaRPr lang="ca-ES"/>
                </a:p>
              </p:txBody>
            </p:sp>
            <p:sp>
              <p:nvSpPr>
                <p:cNvPr id="20516" name="Rectangle 293"/>
                <p:cNvSpPr>
                  <a:spLocks noChangeArrowheads="1"/>
                </p:cNvSpPr>
                <p:nvPr/>
              </p:nvSpPr>
              <p:spPr bwMode="auto">
                <a:xfrm>
                  <a:off x="1782" y="1942"/>
                  <a:ext cx="1941" cy="32"/>
                </a:xfrm>
                <a:prstGeom prst="rect">
                  <a:avLst/>
                </a:prstGeom>
                <a:solidFill>
                  <a:srgbClr val="FFCC00"/>
                </a:solidFill>
                <a:ln w="9525">
                  <a:noFill/>
                  <a:miter lim="800000"/>
                  <a:headEnd/>
                  <a:tailEnd/>
                </a:ln>
              </p:spPr>
              <p:txBody>
                <a:bodyPr/>
                <a:lstStyle/>
                <a:p>
                  <a:endParaRPr lang="ca-ES"/>
                </a:p>
              </p:txBody>
            </p:sp>
            <p:sp>
              <p:nvSpPr>
                <p:cNvPr id="20517" name="Rectangle 294"/>
                <p:cNvSpPr>
                  <a:spLocks noChangeArrowheads="1"/>
                </p:cNvSpPr>
                <p:nvPr/>
              </p:nvSpPr>
              <p:spPr bwMode="auto">
                <a:xfrm>
                  <a:off x="3690" y="1974"/>
                  <a:ext cx="33" cy="1908"/>
                </a:xfrm>
                <a:prstGeom prst="rect">
                  <a:avLst/>
                </a:prstGeom>
                <a:solidFill>
                  <a:srgbClr val="FFCC00"/>
                </a:solidFill>
                <a:ln w="9525">
                  <a:noFill/>
                  <a:miter lim="800000"/>
                  <a:headEnd/>
                  <a:tailEnd/>
                </a:ln>
              </p:spPr>
              <p:txBody>
                <a:bodyPr/>
                <a:lstStyle/>
                <a:p>
                  <a:endParaRPr lang="ca-ES"/>
                </a:p>
              </p:txBody>
            </p:sp>
            <p:sp>
              <p:nvSpPr>
                <p:cNvPr id="20518" name="Rectangle 295"/>
                <p:cNvSpPr>
                  <a:spLocks noChangeArrowheads="1"/>
                </p:cNvSpPr>
                <p:nvPr/>
              </p:nvSpPr>
              <p:spPr bwMode="auto">
                <a:xfrm>
                  <a:off x="1782" y="1974"/>
                  <a:ext cx="1908" cy="32"/>
                </a:xfrm>
                <a:prstGeom prst="rect">
                  <a:avLst/>
                </a:prstGeom>
                <a:solidFill>
                  <a:srgbClr val="FFCC00"/>
                </a:solidFill>
                <a:ln w="9525">
                  <a:noFill/>
                  <a:miter lim="800000"/>
                  <a:headEnd/>
                  <a:tailEnd/>
                </a:ln>
              </p:spPr>
              <p:txBody>
                <a:bodyPr/>
                <a:lstStyle/>
                <a:p>
                  <a:endParaRPr lang="ca-ES"/>
                </a:p>
              </p:txBody>
            </p:sp>
            <p:sp>
              <p:nvSpPr>
                <p:cNvPr id="20519" name="Rectangle 296"/>
                <p:cNvSpPr>
                  <a:spLocks noChangeArrowheads="1"/>
                </p:cNvSpPr>
                <p:nvPr/>
              </p:nvSpPr>
              <p:spPr bwMode="auto">
                <a:xfrm>
                  <a:off x="3658" y="2006"/>
                  <a:ext cx="32" cy="1876"/>
                </a:xfrm>
                <a:prstGeom prst="rect">
                  <a:avLst/>
                </a:prstGeom>
                <a:solidFill>
                  <a:srgbClr val="FFCC00"/>
                </a:solidFill>
                <a:ln w="9525">
                  <a:noFill/>
                  <a:miter lim="800000"/>
                  <a:headEnd/>
                  <a:tailEnd/>
                </a:ln>
              </p:spPr>
              <p:txBody>
                <a:bodyPr/>
                <a:lstStyle/>
                <a:p>
                  <a:endParaRPr lang="ca-ES"/>
                </a:p>
              </p:txBody>
            </p:sp>
            <p:sp>
              <p:nvSpPr>
                <p:cNvPr id="20520" name="Rectangle 297"/>
                <p:cNvSpPr>
                  <a:spLocks noChangeArrowheads="1"/>
                </p:cNvSpPr>
                <p:nvPr/>
              </p:nvSpPr>
              <p:spPr bwMode="auto">
                <a:xfrm>
                  <a:off x="1782" y="2006"/>
                  <a:ext cx="1876" cy="33"/>
                </a:xfrm>
                <a:prstGeom prst="rect">
                  <a:avLst/>
                </a:prstGeom>
                <a:solidFill>
                  <a:srgbClr val="FFCC00"/>
                </a:solidFill>
                <a:ln w="9525">
                  <a:noFill/>
                  <a:miter lim="800000"/>
                  <a:headEnd/>
                  <a:tailEnd/>
                </a:ln>
              </p:spPr>
              <p:txBody>
                <a:bodyPr/>
                <a:lstStyle/>
                <a:p>
                  <a:endParaRPr lang="ca-ES"/>
                </a:p>
              </p:txBody>
            </p:sp>
            <p:sp>
              <p:nvSpPr>
                <p:cNvPr id="20521" name="Rectangle 298"/>
                <p:cNvSpPr>
                  <a:spLocks noChangeArrowheads="1"/>
                </p:cNvSpPr>
                <p:nvPr/>
              </p:nvSpPr>
              <p:spPr bwMode="auto">
                <a:xfrm>
                  <a:off x="3625" y="2039"/>
                  <a:ext cx="33" cy="1843"/>
                </a:xfrm>
                <a:prstGeom prst="rect">
                  <a:avLst/>
                </a:prstGeom>
                <a:solidFill>
                  <a:srgbClr val="FFCC00"/>
                </a:solidFill>
                <a:ln w="9525">
                  <a:noFill/>
                  <a:miter lim="800000"/>
                  <a:headEnd/>
                  <a:tailEnd/>
                </a:ln>
              </p:spPr>
              <p:txBody>
                <a:bodyPr/>
                <a:lstStyle/>
                <a:p>
                  <a:endParaRPr lang="ca-ES"/>
                </a:p>
              </p:txBody>
            </p:sp>
            <p:sp>
              <p:nvSpPr>
                <p:cNvPr id="20522" name="Rectangle 299"/>
                <p:cNvSpPr>
                  <a:spLocks noChangeArrowheads="1"/>
                </p:cNvSpPr>
                <p:nvPr/>
              </p:nvSpPr>
              <p:spPr bwMode="auto">
                <a:xfrm>
                  <a:off x="1782" y="2039"/>
                  <a:ext cx="1843" cy="33"/>
                </a:xfrm>
                <a:prstGeom prst="rect">
                  <a:avLst/>
                </a:prstGeom>
                <a:solidFill>
                  <a:srgbClr val="FFCC00"/>
                </a:solidFill>
                <a:ln w="9525">
                  <a:noFill/>
                  <a:miter lim="800000"/>
                  <a:headEnd/>
                  <a:tailEnd/>
                </a:ln>
              </p:spPr>
              <p:txBody>
                <a:bodyPr/>
                <a:lstStyle/>
                <a:p>
                  <a:endParaRPr lang="ca-ES"/>
                </a:p>
              </p:txBody>
            </p:sp>
            <p:sp>
              <p:nvSpPr>
                <p:cNvPr id="20523" name="Rectangle 300"/>
                <p:cNvSpPr>
                  <a:spLocks noChangeArrowheads="1"/>
                </p:cNvSpPr>
                <p:nvPr/>
              </p:nvSpPr>
              <p:spPr bwMode="auto">
                <a:xfrm>
                  <a:off x="3593" y="2072"/>
                  <a:ext cx="32" cy="1810"/>
                </a:xfrm>
                <a:prstGeom prst="rect">
                  <a:avLst/>
                </a:prstGeom>
                <a:solidFill>
                  <a:srgbClr val="FFCC00"/>
                </a:solidFill>
                <a:ln w="9525">
                  <a:noFill/>
                  <a:miter lim="800000"/>
                  <a:headEnd/>
                  <a:tailEnd/>
                </a:ln>
              </p:spPr>
              <p:txBody>
                <a:bodyPr/>
                <a:lstStyle/>
                <a:p>
                  <a:endParaRPr lang="ca-ES"/>
                </a:p>
              </p:txBody>
            </p:sp>
            <p:sp>
              <p:nvSpPr>
                <p:cNvPr id="20524" name="Rectangle 301"/>
                <p:cNvSpPr>
                  <a:spLocks noChangeArrowheads="1"/>
                </p:cNvSpPr>
                <p:nvPr/>
              </p:nvSpPr>
              <p:spPr bwMode="auto">
                <a:xfrm>
                  <a:off x="1782" y="2072"/>
                  <a:ext cx="1811" cy="31"/>
                </a:xfrm>
                <a:prstGeom prst="rect">
                  <a:avLst/>
                </a:prstGeom>
                <a:solidFill>
                  <a:srgbClr val="FFCC00"/>
                </a:solidFill>
                <a:ln w="9525">
                  <a:noFill/>
                  <a:miter lim="800000"/>
                  <a:headEnd/>
                  <a:tailEnd/>
                </a:ln>
              </p:spPr>
              <p:txBody>
                <a:bodyPr/>
                <a:lstStyle/>
                <a:p>
                  <a:endParaRPr lang="ca-ES"/>
                </a:p>
              </p:txBody>
            </p:sp>
            <p:sp>
              <p:nvSpPr>
                <p:cNvPr id="20525" name="Rectangle 302"/>
                <p:cNvSpPr>
                  <a:spLocks noChangeArrowheads="1"/>
                </p:cNvSpPr>
                <p:nvPr/>
              </p:nvSpPr>
              <p:spPr bwMode="auto">
                <a:xfrm>
                  <a:off x="3561" y="2103"/>
                  <a:ext cx="32" cy="1779"/>
                </a:xfrm>
                <a:prstGeom prst="rect">
                  <a:avLst/>
                </a:prstGeom>
                <a:solidFill>
                  <a:srgbClr val="FFCC00"/>
                </a:solidFill>
                <a:ln w="9525">
                  <a:noFill/>
                  <a:miter lim="800000"/>
                  <a:headEnd/>
                  <a:tailEnd/>
                </a:ln>
              </p:spPr>
              <p:txBody>
                <a:bodyPr/>
                <a:lstStyle/>
                <a:p>
                  <a:endParaRPr lang="ca-ES"/>
                </a:p>
              </p:txBody>
            </p:sp>
            <p:sp>
              <p:nvSpPr>
                <p:cNvPr id="20526" name="Rectangle 303"/>
                <p:cNvSpPr>
                  <a:spLocks noChangeArrowheads="1"/>
                </p:cNvSpPr>
                <p:nvPr/>
              </p:nvSpPr>
              <p:spPr bwMode="auto">
                <a:xfrm>
                  <a:off x="1782" y="2103"/>
                  <a:ext cx="1779" cy="33"/>
                </a:xfrm>
                <a:prstGeom prst="rect">
                  <a:avLst/>
                </a:prstGeom>
                <a:solidFill>
                  <a:srgbClr val="FFCC00"/>
                </a:solidFill>
                <a:ln w="9525">
                  <a:noFill/>
                  <a:miter lim="800000"/>
                  <a:headEnd/>
                  <a:tailEnd/>
                </a:ln>
              </p:spPr>
              <p:txBody>
                <a:bodyPr/>
                <a:lstStyle/>
                <a:p>
                  <a:endParaRPr lang="ca-ES"/>
                </a:p>
              </p:txBody>
            </p:sp>
            <p:sp>
              <p:nvSpPr>
                <p:cNvPr id="20527" name="Rectangle 304"/>
                <p:cNvSpPr>
                  <a:spLocks noChangeArrowheads="1"/>
                </p:cNvSpPr>
                <p:nvPr/>
              </p:nvSpPr>
              <p:spPr bwMode="auto">
                <a:xfrm>
                  <a:off x="3528" y="2136"/>
                  <a:ext cx="33" cy="1746"/>
                </a:xfrm>
                <a:prstGeom prst="rect">
                  <a:avLst/>
                </a:prstGeom>
                <a:solidFill>
                  <a:srgbClr val="FFCC00"/>
                </a:solidFill>
                <a:ln w="9525">
                  <a:noFill/>
                  <a:miter lim="800000"/>
                  <a:headEnd/>
                  <a:tailEnd/>
                </a:ln>
              </p:spPr>
              <p:txBody>
                <a:bodyPr/>
                <a:lstStyle/>
                <a:p>
                  <a:endParaRPr lang="ca-ES"/>
                </a:p>
              </p:txBody>
            </p:sp>
            <p:sp>
              <p:nvSpPr>
                <p:cNvPr id="20528" name="Rectangle 305"/>
                <p:cNvSpPr>
                  <a:spLocks noChangeArrowheads="1"/>
                </p:cNvSpPr>
                <p:nvPr/>
              </p:nvSpPr>
              <p:spPr bwMode="auto">
                <a:xfrm>
                  <a:off x="1782" y="2136"/>
                  <a:ext cx="1746" cy="32"/>
                </a:xfrm>
                <a:prstGeom prst="rect">
                  <a:avLst/>
                </a:prstGeom>
                <a:solidFill>
                  <a:srgbClr val="FFCC00"/>
                </a:solidFill>
                <a:ln w="9525">
                  <a:noFill/>
                  <a:miter lim="800000"/>
                  <a:headEnd/>
                  <a:tailEnd/>
                </a:ln>
              </p:spPr>
              <p:txBody>
                <a:bodyPr/>
                <a:lstStyle/>
                <a:p>
                  <a:endParaRPr lang="ca-ES"/>
                </a:p>
              </p:txBody>
            </p:sp>
            <p:sp>
              <p:nvSpPr>
                <p:cNvPr id="20529" name="Rectangle 306"/>
                <p:cNvSpPr>
                  <a:spLocks noChangeArrowheads="1"/>
                </p:cNvSpPr>
                <p:nvPr/>
              </p:nvSpPr>
              <p:spPr bwMode="auto">
                <a:xfrm>
                  <a:off x="3496" y="2168"/>
                  <a:ext cx="32" cy="1714"/>
                </a:xfrm>
                <a:prstGeom prst="rect">
                  <a:avLst/>
                </a:prstGeom>
                <a:solidFill>
                  <a:srgbClr val="FFCC00"/>
                </a:solidFill>
                <a:ln w="9525">
                  <a:noFill/>
                  <a:miter lim="800000"/>
                  <a:headEnd/>
                  <a:tailEnd/>
                </a:ln>
              </p:spPr>
              <p:txBody>
                <a:bodyPr/>
                <a:lstStyle/>
                <a:p>
                  <a:endParaRPr lang="ca-ES"/>
                </a:p>
              </p:txBody>
            </p:sp>
            <p:sp>
              <p:nvSpPr>
                <p:cNvPr id="20530" name="Rectangle 307"/>
                <p:cNvSpPr>
                  <a:spLocks noChangeArrowheads="1"/>
                </p:cNvSpPr>
                <p:nvPr/>
              </p:nvSpPr>
              <p:spPr bwMode="auto">
                <a:xfrm>
                  <a:off x="1782" y="2168"/>
                  <a:ext cx="1714" cy="33"/>
                </a:xfrm>
                <a:prstGeom prst="rect">
                  <a:avLst/>
                </a:prstGeom>
                <a:solidFill>
                  <a:srgbClr val="FFCC00"/>
                </a:solidFill>
                <a:ln w="9525">
                  <a:noFill/>
                  <a:miter lim="800000"/>
                  <a:headEnd/>
                  <a:tailEnd/>
                </a:ln>
              </p:spPr>
              <p:txBody>
                <a:bodyPr/>
                <a:lstStyle/>
                <a:p>
                  <a:endParaRPr lang="ca-ES"/>
                </a:p>
              </p:txBody>
            </p:sp>
            <p:sp>
              <p:nvSpPr>
                <p:cNvPr id="20531" name="Rectangle 308"/>
                <p:cNvSpPr>
                  <a:spLocks noChangeArrowheads="1"/>
                </p:cNvSpPr>
                <p:nvPr/>
              </p:nvSpPr>
              <p:spPr bwMode="auto">
                <a:xfrm>
                  <a:off x="3464" y="2201"/>
                  <a:ext cx="32" cy="1681"/>
                </a:xfrm>
                <a:prstGeom prst="rect">
                  <a:avLst/>
                </a:prstGeom>
                <a:solidFill>
                  <a:srgbClr val="FFCC00"/>
                </a:solidFill>
                <a:ln w="9525">
                  <a:noFill/>
                  <a:miter lim="800000"/>
                  <a:headEnd/>
                  <a:tailEnd/>
                </a:ln>
              </p:spPr>
              <p:txBody>
                <a:bodyPr/>
                <a:lstStyle/>
                <a:p>
                  <a:endParaRPr lang="ca-ES"/>
                </a:p>
              </p:txBody>
            </p:sp>
            <p:sp>
              <p:nvSpPr>
                <p:cNvPr id="20532" name="Rectangle 309"/>
                <p:cNvSpPr>
                  <a:spLocks noChangeArrowheads="1"/>
                </p:cNvSpPr>
                <p:nvPr/>
              </p:nvSpPr>
              <p:spPr bwMode="auto">
                <a:xfrm>
                  <a:off x="1782" y="2201"/>
                  <a:ext cx="1682" cy="31"/>
                </a:xfrm>
                <a:prstGeom prst="rect">
                  <a:avLst/>
                </a:prstGeom>
                <a:solidFill>
                  <a:srgbClr val="FFCC00"/>
                </a:solidFill>
                <a:ln w="9525">
                  <a:noFill/>
                  <a:miter lim="800000"/>
                  <a:headEnd/>
                  <a:tailEnd/>
                </a:ln>
              </p:spPr>
              <p:txBody>
                <a:bodyPr/>
                <a:lstStyle/>
                <a:p>
                  <a:endParaRPr lang="ca-ES"/>
                </a:p>
              </p:txBody>
            </p:sp>
            <p:sp>
              <p:nvSpPr>
                <p:cNvPr id="20533" name="Rectangle 310"/>
                <p:cNvSpPr>
                  <a:spLocks noChangeArrowheads="1"/>
                </p:cNvSpPr>
                <p:nvPr/>
              </p:nvSpPr>
              <p:spPr bwMode="auto">
                <a:xfrm>
                  <a:off x="3431" y="2232"/>
                  <a:ext cx="33" cy="1650"/>
                </a:xfrm>
                <a:prstGeom prst="rect">
                  <a:avLst/>
                </a:prstGeom>
                <a:solidFill>
                  <a:srgbClr val="FFCC00"/>
                </a:solidFill>
                <a:ln w="9525">
                  <a:noFill/>
                  <a:miter lim="800000"/>
                  <a:headEnd/>
                  <a:tailEnd/>
                </a:ln>
              </p:spPr>
              <p:txBody>
                <a:bodyPr/>
                <a:lstStyle/>
                <a:p>
                  <a:endParaRPr lang="ca-ES"/>
                </a:p>
              </p:txBody>
            </p:sp>
            <p:sp>
              <p:nvSpPr>
                <p:cNvPr id="20534" name="Rectangle 311"/>
                <p:cNvSpPr>
                  <a:spLocks noChangeArrowheads="1"/>
                </p:cNvSpPr>
                <p:nvPr/>
              </p:nvSpPr>
              <p:spPr bwMode="auto">
                <a:xfrm>
                  <a:off x="1782" y="2232"/>
                  <a:ext cx="1649" cy="33"/>
                </a:xfrm>
                <a:prstGeom prst="rect">
                  <a:avLst/>
                </a:prstGeom>
                <a:solidFill>
                  <a:srgbClr val="FFCC00"/>
                </a:solidFill>
                <a:ln w="9525">
                  <a:noFill/>
                  <a:miter lim="800000"/>
                  <a:headEnd/>
                  <a:tailEnd/>
                </a:ln>
              </p:spPr>
              <p:txBody>
                <a:bodyPr/>
                <a:lstStyle/>
                <a:p>
                  <a:endParaRPr lang="ca-ES"/>
                </a:p>
              </p:txBody>
            </p:sp>
            <p:sp>
              <p:nvSpPr>
                <p:cNvPr id="20535" name="Rectangle 312"/>
                <p:cNvSpPr>
                  <a:spLocks noChangeArrowheads="1"/>
                </p:cNvSpPr>
                <p:nvPr/>
              </p:nvSpPr>
              <p:spPr bwMode="auto">
                <a:xfrm>
                  <a:off x="3399" y="2265"/>
                  <a:ext cx="32" cy="1617"/>
                </a:xfrm>
                <a:prstGeom prst="rect">
                  <a:avLst/>
                </a:prstGeom>
                <a:solidFill>
                  <a:srgbClr val="FFCC00"/>
                </a:solidFill>
                <a:ln w="9525">
                  <a:noFill/>
                  <a:miter lim="800000"/>
                  <a:headEnd/>
                  <a:tailEnd/>
                </a:ln>
              </p:spPr>
              <p:txBody>
                <a:bodyPr/>
                <a:lstStyle/>
                <a:p>
                  <a:endParaRPr lang="ca-ES"/>
                </a:p>
              </p:txBody>
            </p:sp>
            <p:sp>
              <p:nvSpPr>
                <p:cNvPr id="20536" name="Rectangle 313"/>
                <p:cNvSpPr>
                  <a:spLocks noChangeArrowheads="1"/>
                </p:cNvSpPr>
                <p:nvPr/>
              </p:nvSpPr>
              <p:spPr bwMode="auto">
                <a:xfrm>
                  <a:off x="1782" y="2265"/>
                  <a:ext cx="1617" cy="33"/>
                </a:xfrm>
                <a:prstGeom prst="rect">
                  <a:avLst/>
                </a:prstGeom>
                <a:solidFill>
                  <a:srgbClr val="FFCC00"/>
                </a:solidFill>
                <a:ln w="9525">
                  <a:noFill/>
                  <a:miter lim="800000"/>
                  <a:headEnd/>
                  <a:tailEnd/>
                </a:ln>
              </p:spPr>
              <p:txBody>
                <a:bodyPr/>
                <a:lstStyle/>
                <a:p>
                  <a:endParaRPr lang="ca-ES"/>
                </a:p>
              </p:txBody>
            </p:sp>
            <p:sp>
              <p:nvSpPr>
                <p:cNvPr id="20537" name="Rectangle 314"/>
                <p:cNvSpPr>
                  <a:spLocks noChangeArrowheads="1"/>
                </p:cNvSpPr>
                <p:nvPr/>
              </p:nvSpPr>
              <p:spPr bwMode="auto">
                <a:xfrm>
                  <a:off x="3366" y="2298"/>
                  <a:ext cx="33" cy="1584"/>
                </a:xfrm>
                <a:prstGeom prst="rect">
                  <a:avLst/>
                </a:prstGeom>
                <a:solidFill>
                  <a:srgbClr val="FFCC00"/>
                </a:solidFill>
                <a:ln w="9525">
                  <a:noFill/>
                  <a:miter lim="800000"/>
                  <a:headEnd/>
                  <a:tailEnd/>
                </a:ln>
              </p:spPr>
              <p:txBody>
                <a:bodyPr/>
                <a:lstStyle/>
                <a:p>
                  <a:endParaRPr lang="ca-ES"/>
                </a:p>
              </p:txBody>
            </p:sp>
            <p:sp>
              <p:nvSpPr>
                <p:cNvPr id="20538" name="Rectangle 315"/>
                <p:cNvSpPr>
                  <a:spLocks noChangeArrowheads="1"/>
                </p:cNvSpPr>
                <p:nvPr/>
              </p:nvSpPr>
              <p:spPr bwMode="auto">
                <a:xfrm>
                  <a:off x="1782" y="2298"/>
                  <a:ext cx="1584" cy="32"/>
                </a:xfrm>
                <a:prstGeom prst="rect">
                  <a:avLst/>
                </a:prstGeom>
                <a:solidFill>
                  <a:srgbClr val="FFCC00"/>
                </a:solidFill>
                <a:ln w="9525">
                  <a:noFill/>
                  <a:miter lim="800000"/>
                  <a:headEnd/>
                  <a:tailEnd/>
                </a:ln>
              </p:spPr>
              <p:txBody>
                <a:bodyPr/>
                <a:lstStyle/>
                <a:p>
                  <a:endParaRPr lang="ca-ES"/>
                </a:p>
              </p:txBody>
            </p:sp>
            <p:sp>
              <p:nvSpPr>
                <p:cNvPr id="20539" name="Rectangle 316"/>
                <p:cNvSpPr>
                  <a:spLocks noChangeArrowheads="1"/>
                </p:cNvSpPr>
                <p:nvPr/>
              </p:nvSpPr>
              <p:spPr bwMode="auto">
                <a:xfrm>
                  <a:off x="3335" y="2330"/>
                  <a:ext cx="31" cy="1552"/>
                </a:xfrm>
                <a:prstGeom prst="rect">
                  <a:avLst/>
                </a:prstGeom>
                <a:solidFill>
                  <a:srgbClr val="FFCC00"/>
                </a:solidFill>
                <a:ln w="9525">
                  <a:noFill/>
                  <a:miter lim="800000"/>
                  <a:headEnd/>
                  <a:tailEnd/>
                </a:ln>
              </p:spPr>
              <p:txBody>
                <a:bodyPr/>
                <a:lstStyle/>
                <a:p>
                  <a:endParaRPr lang="ca-ES"/>
                </a:p>
              </p:txBody>
            </p:sp>
            <p:sp>
              <p:nvSpPr>
                <p:cNvPr id="20540" name="Rectangle 317"/>
                <p:cNvSpPr>
                  <a:spLocks noChangeArrowheads="1"/>
                </p:cNvSpPr>
                <p:nvPr/>
              </p:nvSpPr>
              <p:spPr bwMode="auto">
                <a:xfrm>
                  <a:off x="1782" y="2330"/>
                  <a:ext cx="1553" cy="32"/>
                </a:xfrm>
                <a:prstGeom prst="rect">
                  <a:avLst/>
                </a:prstGeom>
                <a:solidFill>
                  <a:srgbClr val="FFCC00"/>
                </a:solidFill>
                <a:ln w="9525">
                  <a:noFill/>
                  <a:miter lim="800000"/>
                  <a:headEnd/>
                  <a:tailEnd/>
                </a:ln>
              </p:spPr>
              <p:txBody>
                <a:bodyPr/>
                <a:lstStyle/>
                <a:p>
                  <a:endParaRPr lang="ca-ES"/>
                </a:p>
              </p:txBody>
            </p:sp>
            <p:sp>
              <p:nvSpPr>
                <p:cNvPr id="20541" name="Rectangle 318"/>
                <p:cNvSpPr>
                  <a:spLocks noChangeArrowheads="1"/>
                </p:cNvSpPr>
                <p:nvPr/>
              </p:nvSpPr>
              <p:spPr bwMode="auto">
                <a:xfrm>
                  <a:off x="3302" y="2362"/>
                  <a:ext cx="33" cy="1520"/>
                </a:xfrm>
                <a:prstGeom prst="rect">
                  <a:avLst/>
                </a:prstGeom>
                <a:solidFill>
                  <a:srgbClr val="FFCC00"/>
                </a:solidFill>
                <a:ln w="9525">
                  <a:noFill/>
                  <a:miter lim="800000"/>
                  <a:headEnd/>
                  <a:tailEnd/>
                </a:ln>
              </p:spPr>
              <p:txBody>
                <a:bodyPr/>
                <a:lstStyle/>
                <a:p>
                  <a:endParaRPr lang="ca-ES"/>
                </a:p>
              </p:txBody>
            </p:sp>
            <p:sp>
              <p:nvSpPr>
                <p:cNvPr id="20542" name="Rectangle 319"/>
                <p:cNvSpPr>
                  <a:spLocks noChangeArrowheads="1"/>
                </p:cNvSpPr>
                <p:nvPr/>
              </p:nvSpPr>
              <p:spPr bwMode="auto">
                <a:xfrm>
                  <a:off x="1782" y="2362"/>
                  <a:ext cx="1520" cy="32"/>
                </a:xfrm>
                <a:prstGeom prst="rect">
                  <a:avLst/>
                </a:prstGeom>
                <a:solidFill>
                  <a:srgbClr val="FFCC00"/>
                </a:solidFill>
                <a:ln w="9525">
                  <a:noFill/>
                  <a:miter lim="800000"/>
                  <a:headEnd/>
                  <a:tailEnd/>
                </a:ln>
              </p:spPr>
              <p:txBody>
                <a:bodyPr/>
                <a:lstStyle/>
                <a:p>
                  <a:endParaRPr lang="ca-ES"/>
                </a:p>
              </p:txBody>
            </p:sp>
            <p:sp>
              <p:nvSpPr>
                <p:cNvPr id="20543" name="Rectangle 320"/>
                <p:cNvSpPr>
                  <a:spLocks noChangeArrowheads="1"/>
                </p:cNvSpPr>
                <p:nvPr/>
              </p:nvSpPr>
              <p:spPr bwMode="auto">
                <a:xfrm>
                  <a:off x="3269" y="2394"/>
                  <a:ext cx="33" cy="1488"/>
                </a:xfrm>
                <a:prstGeom prst="rect">
                  <a:avLst/>
                </a:prstGeom>
                <a:solidFill>
                  <a:srgbClr val="FFCC00"/>
                </a:solidFill>
                <a:ln w="9525">
                  <a:noFill/>
                  <a:miter lim="800000"/>
                  <a:headEnd/>
                  <a:tailEnd/>
                </a:ln>
              </p:spPr>
              <p:txBody>
                <a:bodyPr/>
                <a:lstStyle/>
                <a:p>
                  <a:endParaRPr lang="ca-ES"/>
                </a:p>
              </p:txBody>
            </p:sp>
            <p:sp>
              <p:nvSpPr>
                <p:cNvPr id="20544" name="Rectangle 321"/>
                <p:cNvSpPr>
                  <a:spLocks noChangeArrowheads="1"/>
                </p:cNvSpPr>
                <p:nvPr/>
              </p:nvSpPr>
              <p:spPr bwMode="auto">
                <a:xfrm>
                  <a:off x="1782" y="2394"/>
                  <a:ext cx="1487" cy="33"/>
                </a:xfrm>
                <a:prstGeom prst="rect">
                  <a:avLst/>
                </a:prstGeom>
                <a:solidFill>
                  <a:srgbClr val="FFCC00"/>
                </a:solidFill>
                <a:ln w="9525">
                  <a:noFill/>
                  <a:miter lim="800000"/>
                  <a:headEnd/>
                  <a:tailEnd/>
                </a:ln>
              </p:spPr>
              <p:txBody>
                <a:bodyPr/>
                <a:lstStyle/>
                <a:p>
                  <a:endParaRPr lang="ca-ES"/>
                </a:p>
              </p:txBody>
            </p:sp>
            <p:sp>
              <p:nvSpPr>
                <p:cNvPr id="20545" name="Rectangle 322"/>
                <p:cNvSpPr>
                  <a:spLocks noChangeArrowheads="1"/>
                </p:cNvSpPr>
                <p:nvPr/>
              </p:nvSpPr>
              <p:spPr bwMode="auto">
                <a:xfrm>
                  <a:off x="3237" y="2427"/>
                  <a:ext cx="32" cy="1455"/>
                </a:xfrm>
                <a:prstGeom prst="rect">
                  <a:avLst/>
                </a:prstGeom>
                <a:solidFill>
                  <a:srgbClr val="FFCC00"/>
                </a:solidFill>
                <a:ln w="9525">
                  <a:noFill/>
                  <a:miter lim="800000"/>
                  <a:headEnd/>
                  <a:tailEnd/>
                </a:ln>
              </p:spPr>
              <p:txBody>
                <a:bodyPr/>
                <a:lstStyle/>
                <a:p>
                  <a:endParaRPr lang="ca-ES"/>
                </a:p>
              </p:txBody>
            </p:sp>
            <p:sp>
              <p:nvSpPr>
                <p:cNvPr id="20546" name="Rectangle 323"/>
                <p:cNvSpPr>
                  <a:spLocks noChangeArrowheads="1"/>
                </p:cNvSpPr>
                <p:nvPr/>
              </p:nvSpPr>
              <p:spPr bwMode="auto">
                <a:xfrm>
                  <a:off x="1782" y="2427"/>
                  <a:ext cx="1455" cy="33"/>
                </a:xfrm>
                <a:prstGeom prst="rect">
                  <a:avLst/>
                </a:prstGeom>
                <a:solidFill>
                  <a:srgbClr val="FFCC00"/>
                </a:solidFill>
                <a:ln w="9525">
                  <a:noFill/>
                  <a:miter lim="800000"/>
                  <a:headEnd/>
                  <a:tailEnd/>
                </a:ln>
              </p:spPr>
              <p:txBody>
                <a:bodyPr/>
                <a:lstStyle/>
                <a:p>
                  <a:endParaRPr lang="ca-ES"/>
                </a:p>
              </p:txBody>
            </p:sp>
            <p:sp>
              <p:nvSpPr>
                <p:cNvPr id="20547" name="Rectangle 324"/>
                <p:cNvSpPr>
                  <a:spLocks noChangeArrowheads="1"/>
                </p:cNvSpPr>
                <p:nvPr/>
              </p:nvSpPr>
              <p:spPr bwMode="auto">
                <a:xfrm>
                  <a:off x="3205" y="2460"/>
                  <a:ext cx="32" cy="1422"/>
                </a:xfrm>
                <a:prstGeom prst="rect">
                  <a:avLst/>
                </a:prstGeom>
                <a:solidFill>
                  <a:srgbClr val="FFCC00"/>
                </a:solidFill>
                <a:ln w="9525">
                  <a:noFill/>
                  <a:miter lim="800000"/>
                  <a:headEnd/>
                  <a:tailEnd/>
                </a:ln>
              </p:spPr>
              <p:txBody>
                <a:bodyPr/>
                <a:lstStyle/>
                <a:p>
                  <a:endParaRPr lang="ca-ES"/>
                </a:p>
              </p:txBody>
            </p:sp>
            <p:sp>
              <p:nvSpPr>
                <p:cNvPr id="20548" name="Rectangle 325"/>
                <p:cNvSpPr>
                  <a:spLocks noChangeArrowheads="1"/>
                </p:cNvSpPr>
                <p:nvPr/>
              </p:nvSpPr>
              <p:spPr bwMode="auto">
                <a:xfrm>
                  <a:off x="1782" y="2460"/>
                  <a:ext cx="1423" cy="31"/>
                </a:xfrm>
                <a:prstGeom prst="rect">
                  <a:avLst/>
                </a:prstGeom>
                <a:solidFill>
                  <a:srgbClr val="FFCC00"/>
                </a:solidFill>
                <a:ln w="9525">
                  <a:noFill/>
                  <a:miter lim="800000"/>
                  <a:headEnd/>
                  <a:tailEnd/>
                </a:ln>
              </p:spPr>
              <p:txBody>
                <a:bodyPr/>
                <a:lstStyle/>
                <a:p>
                  <a:endParaRPr lang="ca-ES"/>
                </a:p>
              </p:txBody>
            </p:sp>
            <p:sp>
              <p:nvSpPr>
                <p:cNvPr id="20549" name="Rectangle 326"/>
                <p:cNvSpPr>
                  <a:spLocks noChangeArrowheads="1"/>
                </p:cNvSpPr>
                <p:nvPr/>
              </p:nvSpPr>
              <p:spPr bwMode="auto">
                <a:xfrm>
                  <a:off x="3173" y="2491"/>
                  <a:ext cx="32" cy="1391"/>
                </a:xfrm>
                <a:prstGeom prst="rect">
                  <a:avLst/>
                </a:prstGeom>
                <a:solidFill>
                  <a:srgbClr val="FFCC00"/>
                </a:solidFill>
                <a:ln w="9525">
                  <a:noFill/>
                  <a:miter lim="800000"/>
                  <a:headEnd/>
                  <a:tailEnd/>
                </a:ln>
              </p:spPr>
              <p:txBody>
                <a:bodyPr/>
                <a:lstStyle/>
                <a:p>
                  <a:endParaRPr lang="ca-ES"/>
                </a:p>
              </p:txBody>
            </p:sp>
            <p:sp>
              <p:nvSpPr>
                <p:cNvPr id="20550" name="Rectangle 327"/>
                <p:cNvSpPr>
                  <a:spLocks noChangeArrowheads="1"/>
                </p:cNvSpPr>
                <p:nvPr/>
              </p:nvSpPr>
              <p:spPr bwMode="auto">
                <a:xfrm>
                  <a:off x="1782" y="2491"/>
                  <a:ext cx="1391" cy="33"/>
                </a:xfrm>
                <a:prstGeom prst="rect">
                  <a:avLst/>
                </a:prstGeom>
                <a:solidFill>
                  <a:srgbClr val="FFCC00"/>
                </a:solidFill>
                <a:ln w="9525">
                  <a:noFill/>
                  <a:miter lim="800000"/>
                  <a:headEnd/>
                  <a:tailEnd/>
                </a:ln>
              </p:spPr>
              <p:txBody>
                <a:bodyPr/>
                <a:lstStyle/>
                <a:p>
                  <a:endParaRPr lang="ca-ES"/>
                </a:p>
              </p:txBody>
            </p:sp>
            <p:sp>
              <p:nvSpPr>
                <p:cNvPr id="20551" name="Rectangle 328"/>
                <p:cNvSpPr>
                  <a:spLocks noChangeArrowheads="1"/>
                </p:cNvSpPr>
                <p:nvPr/>
              </p:nvSpPr>
              <p:spPr bwMode="auto">
                <a:xfrm>
                  <a:off x="3140" y="2524"/>
                  <a:ext cx="33" cy="1358"/>
                </a:xfrm>
                <a:prstGeom prst="rect">
                  <a:avLst/>
                </a:prstGeom>
                <a:solidFill>
                  <a:srgbClr val="FFCC00"/>
                </a:solidFill>
                <a:ln w="9525">
                  <a:noFill/>
                  <a:miter lim="800000"/>
                  <a:headEnd/>
                  <a:tailEnd/>
                </a:ln>
              </p:spPr>
              <p:txBody>
                <a:bodyPr/>
                <a:lstStyle/>
                <a:p>
                  <a:endParaRPr lang="ca-ES"/>
                </a:p>
              </p:txBody>
            </p:sp>
            <p:sp>
              <p:nvSpPr>
                <p:cNvPr id="20552" name="Rectangle 329"/>
                <p:cNvSpPr>
                  <a:spLocks noChangeArrowheads="1"/>
                </p:cNvSpPr>
                <p:nvPr/>
              </p:nvSpPr>
              <p:spPr bwMode="auto">
                <a:xfrm>
                  <a:off x="1782" y="2524"/>
                  <a:ext cx="1358" cy="32"/>
                </a:xfrm>
                <a:prstGeom prst="rect">
                  <a:avLst/>
                </a:prstGeom>
                <a:solidFill>
                  <a:srgbClr val="FFCC00"/>
                </a:solidFill>
                <a:ln w="9525">
                  <a:noFill/>
                  <a:miter lim="800000"/>
                  <a:headEnd/>
                  <a:tailEnd/>
                </a:ln>
              </p:spPr>
              <p:txBody>
                <a:bodyPr/>
                <a:lstStyle/>
                <a:p>
                  <a:endParaRPr lang="ca-ES"/>
                </a:p>
              </p:txBody>
            </p:sp>
            <p:sp>
              <p:nvSpPr>
                <p:cNvPr id="20553" name="Rectangle 330"/>
                <p:cNvSpPr>
                  <a:spLocks noChangeArrowheads="1"/>
                </p:cNvSpPr>
                <p:nvPr/>
              </p:nvSpPr>
              <p:spPr bwMode="auto">
                <a:xfrm>
                  <a:off x="3108" y="2556"/>
                  <a:ext cx="32" cy="1326"/>
                </a:xfrm>
                <a:prstGeom prst="rect">
                  <a:avLst/>
                </a:prstGeom>
                <a:solidFill>
                  <a:srgbClr val="FFCC00"/>
                </a:solidFill>
                <a:ln w="9525">
                  <a:noFill/>
                  <a:miter lim="800000"/>
                  <a:headEnd/>
                  <a:tailEnd/>
                </a:ln>
              </p:spPr>
              <p:txBody>
                <a:bodyPr/>
                <a:lstStyle/>
                <a:p>
                  <a:endParaRPr lang="ca-ES"/>
                </a:p>
              </p:txBody>
            </p:sp>
            <p:sp>
              <p:nvSpPr>
                <p:cNvPr id="20554" name="Rectangle 331"/>
                <p:cNvSpPr>
                  <a:spLocks noChangeArrowheads="1"/>
                </p:cNvSpPr>
                <p:nvPr/>
              </p:nvSpPr>
              <p:spPr bwMode="auto">
                <a:xfrm>
                  <a:off x="1782" y="2556"/>
                  <a:ext cx="1326" cy="33"/>
                </a:xfrm>
                <a:prstGeom prst="rect">
                  <a:avLst/>
                </a:prstGeom>
                <a:solidFill>
                  <a:srgbClr val="FFCC00"/>
                </a:solidFill>
                <a:ln w="9525">
                  <a:noFill/>
                  <a:miter lim="800000"/>
                  <a:headEnd/>
                  <a:tailEnd/>
                </a:ln>
              </p:spPr>
              <p:txBody>
                <a:bodyPr/>
                <a:lstStyle/>
                <a:p>
                  <a:endParaRPr lang="ca-ES"/>
                </a:p>
              </p:txBody>
            </p:sp>
            <p:sp>
              <p:nvSpPr>
                <p:cNvPr id="20555" name="Rectangle 332"/>
                <p:cNvSpPr>
                  <a:spLocks noChangeArrowheads="1"/>
                </p:cNvSpPr>
                <p:nvPr/>
              </p:nvSpPr>
              <p:spPr bwMode="auto">
                <a:xfrm>
                  <a:off x="3076" y="2589"/>
                  <a:ext cx="32" cy="1293"/>
                </a:xfrm>
                <a:prstGeom prst="rect">
                  <a:avLst/>
                </a:prstGeom>
                <a:solidFill>
                  <a:srgbClr val="FFCC00"/>
                </a:solidFill>
                <a:ln w="9525">
                  <a:noFill/>
                  <a:miter lim="800000"/>
                  <a:headEnd/>
                  <a:tailEnd/>
                </a:ln>
              </p:spPr>
              <p:txBody>
                <a:bodyPr/>
                <a:lstStyle/>
                <a:p>
                  <a:endParaRPr lang="ca-ES"/>
                </a:p>
              </p:txBody>
            </p:sp>
            <p:sp>
              <p:nvSpPr>
                <p:cNvPr id="20556" name="Rectangle 333"/>
                <p:cNvSpPr>
                  <a:spLocks noChangeArrowheads="1"/>
                </p:cNvSpPr>
                <p:nvPr/>
              </p:nvSpPr>
              <p:spPr bwMode="auto">
                <a:xfrm>
                  <a:off x="1782" y="2589"/>
                  <a:ext cx="1294" cy="31"/>
                </a:xfrm>
                <a:prstGeom prst="rect">
                  <a:avLst/>
                </a:prstGeom>
                <a:solidFill>
                  <a:srgbClr val="FFCC00"/>
                </a:solidFill>
                <a:ln w="9525">
                  <a:noFill/>
                  <a:miter lim="800000"/>
                  <a:headEnd/>
                  <a:tailEnd/>
                </a:ln>
              </p:spPr>
              <p:txBody>
                <a:bodyPr/>
                <a:lstStyle/>
                <a:p>
                  <a:endParaRPr lang="ca-ES"/>
                </a:p>
              </p:txBody>
            </p:sp>
            <p:sp>
              <p:nvSpPr>
                <p:cNvPr id="20557" name="Rectangle 334"/>
                <p:cNvSpPr>
                  <a:spLocks noChangeArrowheads="1"/>
                </p:cNvSpPr>
                <p:nvPr/>
              </p:nvSpPr>
              <p:spPr bwMode="auto">
                <a:xfrm>
                  <a:off x="3043" y="2620"/>
                  <a:ext cx="33" cy="1262"/>
                </a:xfrm>
                <a:prstGeom prst="rect">
                  <a:avLst/>
                </a:prstGeom>
                <a:solidFill>
                  <a:srgbClr val="FFCC00"/>
                </a:solidFill>
                <a:ln w="9525">
                  <a:noFill/>
                  <a:miter lim="800000"/>
                  <a:headEnd/>
                  <a:tailEnd/>
                </a:ln>
              </p:spPr>
              <p:txBody>
                <a:bodyPr/>
                <a:lstStyle/>
                <a:p>
                  <a:endParaRPr lang="ca-ES"/>
                </a:p>
              </p:txBody>
            </p:sp>
            <p:sp>
              <p:nvSpPr>
                <p:cNvPr id="20558" name="Rectangle 335"/>
                <p:cNvSpPr>
                  <a:spLocks noChangeArrowheads="1"/>
                </p:cNvSpPr>
                <p:nvPr/>
              </p:nvSpPr>
              <p:spPr bwMode="auto">
                <a:xfrm>
                  <a:off x="1782" y="2620"/>
                  <a:ext cx="1261" cy="33"/>
                </a:xfrm>
                <a:prstGeom prst="rect">
                  <a:avLst/>
                </a:prstGeom>
                <a:solidFill>
                  <a:srgbClr val="FFCC00"/>
                </a:solidFill>
                <a:ln w="9525">
                  <a:noFill/>
                  <a:miter lim="800000"/>
                  <a:headEnd/>
                  <a:tailEnd/>
                </a:ln>
              </p:spPr>
              <p:txBody>
                <a:bodyPr/>
                <a:lstStyle/>
                <a:p>
                  <a:endParaRPr lang="ca-ES"/>
                </a:p>
              </p:txBody>
            </p:sp>
            <p:sp>
              <p:nvSpPr>
                <p:cNvPr id="20559" name="Rectangle 336"/>
                <p:cNvSpPr>
                  <a:spLocks noChangeArrowheads="1"/>
                </p:cNvSpPr>
                <p:nvPr/>
              </p:nvSpPr>
              <p:spPr bwMode="auto">
                <a:xfrm>
                  <a:off x="3011" y="2653"/>
                  <a:ext cx="32" cy="1229"/>
                </a:xfrm>
                <a:prstGeom prst="rect">
                  <a:avLst/>
                </a:prstGeom>
                <a:solidFill>
                  <a:srgbClr val="FFCC00"/>
                </a:solidFill>
                <a:ln w="9525">
                  <a:noFill/>
                  <a:miter lim="800000"/>
                  <a:headEnd/>
                  <a:tailEnd/>
                </a:ln>
              </p:spPr>
              <p:txBody>
                <a:bodyPr/>
                <a:lstStyle/>
                <a:p>
                  <a:endParaRPr lang="ca-ES"/>
                </a:p>
              </p:txBody>
            </p:sp>
            <p:sp>
              <p:nvSpPr>
                <p:cNvPr id="20560" name="Rectangle 337"/>
                <p:cNvSpPr>
                  <a:spLocks noChangeArrowheads="1"/>
                </p:cNvSpPr>
                <p:nvPr/>
              </p:nvSpPr>
              <p:spPr bwMode="auto">
                <a:xfrm>
                  <a:off x="1782" y="2653"/>
                  <a:ext cx="1229" cy="33"/>
                </a:xfrm>
                <a:prstGeom prst="rect">
                  <a:avLst/>
                </a:prstGeom>
                <a:solidFill>
                  <a:srgbClr val="FFCC00"/>
                </a:solidFill>
                <a:ln w="9525">
                  <a:noFill/>
                  <a:miter lim="800000"/>
                  <a:headEnd/>
                  <a:tailEnd/>
                </a:ln>
              </p:spPr>
              <p:txBody>
                <a:bodyPr/>
                <a:lstStyle/>
                <a:p>
                  <a:endParaRPr lang="ca-ES"/>
                </a:p>
              </p:txBody>
            </p:sp>
            <p:sp>
              <p:nvSpPr>
                <p:cNvPr id="20561" name="Rectangle 338"/>
                <p:cNvSpPr>
                  <a:spLocks noChangeArrowheads="1"/>
                </p:cNvSpPr>
                <p:nvPr/>
              </p:nvSpPr>
              <p:spPr bwMode="auto">
                <a:xfrm>
                  <a:off x="2978" y="2686"/>
                  <a:ext cx="33" cy="1196"/>
                </a:xfrm>
                <a:prstGeom prst="rect">
                  <a:avLst/>
                </a:prstGeom>
                <a:solidFill>
                  <a:srgbClr val="FFCC00"/>
                </a:solidFill>
                <a:ln w="9525">
                  <a:noFill/>
                  <a:miter lim="800000"/>
                  <a:headEnd/>
                  <a:tailEnd/>
                </a:ln>
              </p:spPr>
              <p:txBody>
                <a:bodyPr/>
                <a:lstStyle/>
                <a:p>
                  <a:endParaRPr lang="ca-ES"/>
                </a:p>
              </p:txBody>
            </p:sp>
            <p:sp>
              <p:nvSpPr>
                <p:cNvPr id="20562" name="Rectangle 339"/>
                <p:cNvSpPr>
                  <a:spLocks noChangeArrowheads="1"/>
                </p:cNvSpPr>
                <p:nvPr/>
              </p:nvSpPr>
              <p:spPr bwMode="auto">
                <a:xfrm>
                  <a:off x="1782" y="2686"/>
                  <a:ext cx="1196" cy="32"/>
                </a:xfrm>
                <a:prstGeom prst="rect">
                  <a:avLst/>
                </a:prstGeom>
                <a:solidFill>
                  <a:srgbClr val="FFCC00"/>
                </a:solidFill>
                <a:ln w="9525">
                  <a:noFill/>
                  <a:miter lim="800000"/>
                  <a:headEnd/>
                  <a:tailEnd/>
                </a:ln>
              </p:spPr>
              <p:txBody>
                <a:bodyPr/>
                <a:lstStyle/>
                <a:p>
                  <a:endParaRPr lang="ca-ES"/>
                </a:p>
              </p:txBody>
            </p:sp>
            <p:sp>
              <p:nvSpPr>
                <p:cNvPr id="20563" name="Rectangle 340"/>
                <p:cNvSpPr>
                  <a:spLocks noChangeArrowheads="1"/>
                </p:cNvSpPr>
                <p:nvPr/>
              </p:nvSpPr>
              <p:spPr bwMode="auto">
                <a:xfrm>
                  <a:off x="2947" y="2718"/>
                  <a:ext cx="31" cy="1164"/>
                </a:xfrm>
                <a:prstGeom prst="rect">
                  <a:avLst/>
                </a:prstGeom>
                <a:solidFill>
                  <a:srgbClr val="FFCC00"/>
                </a:solidFill>
                <a:ln w="9525">
                  <a:noFill/>
                  <a:miter lim="800000"/>
                  <a:headEnd/>
                  <a:tailEnd/>
                </a:ln>
              </p:spPr>
              <p:txBody>
                <a:bodyPr/>
                <a:lstStyle/>
                <a:p>
                  <a:endParaRPr lang="ca-ES"/>
                </a:p>
              </p:txBody>
            </p:sp>
            <p:sp>
              <p:nvSpPr>
                <p:cNvPr id="20564" name="Rectangle 341"/>
                <p:cNvSpPr>
                  <a:spLocks noChangeArrowheads="1"/>
                </p:cNvSpPr>
                <p:nvPr/>
              </p:nvSpPr>
              <p:spPr bwMode="auto">
                <a:xfrm>
                  <a:off x="1782" y="2718"/>
                  <a:ext cx="1165" cy="32"/>
                </a:xfrm>
                <a:prstGeom prst="rect">
                  <a:avLst/>
                </a:prstGeom>
                <a:solidFill>
                  <a:srgbClr val="FFCC00"/>
                </a:solidFill>
                <a:ln w="9525">
                  <a:noFill/>
                  <a:miter lim="800000"/>
                  <a:headEnd/>
                  <a:tailEnd/>
                </a:ln>
              </p:spPr>
              <p:txBody>
                <a:bodyPr/>
                <a:lstStyle/>
                <a:p>
                  <a:endParaRPr lang="ca-ES"/>
                </a:p>
              </p:txBody>
            </p:sp>
            <p:sp>
              <p:nvSpPr>
                <p:cNvPr id="20565" name="Rectangle 342"/>
                <p:cNvSpPr>
                  <a:spLocks noChangeArrowheads="1"/>
                </p:cNvSpPr>
                <p:nvPr/>
              </p:nvSpPr>
              <p:spPr bwMode="auto">
                <a:xfrm>
                  <a:off x="2914" y="2750"/>
                  <a:ext cx="33" cy="1132"/>
                </a:xfrm>
                <a:prstGeom prst="rect">
                  <a:avLst/>
                </a:prstGeom>
                <a:solidFill>
                  <a:srgbClr val="FFCC00"/>
                </a:solidFill>
                <a:ln w="9525">
                  <a:noFill/>
                  <a:miter lim="800000"/>
                  <a:headEnd/>
                  <a:tailEnd/>
                </a:ln>
              </p:spPr>
              <p:txBody>
                <a:bodyPr/>
                <a:lstStyle/>
                <a:p>
                  <a:endParaRPr lang="ca-ES"/>
                </a:p>
              </p:txBody>
            </p:sp>
            <p:sp>
              <p:nvSpPr>
                <p:cNvPr id="20566" name="Rectangle 343"/>
                <p:cNvSpPr>
                  <a:spLocks noChangeArrowheads="1"/>
                </p:cNvSpPr>
                <p:nvPr/>
              </p:nvSpPr>
              <p:spPr bwMode="auto">
                <a:xfrm>
                  <a:off x="1782" y="2750"/>
                  <a:ext cx="1132" cy="32"/>
                </a:xfrm>
                <a:prstGeom prst="rect">
                  <a:avLst/>
                </a:prstGeom>
                <a:solidFill>
                  <a:srgbClr val="FFCC00"/>
                </a:solidFill>
                <a:ln w="9525">
                  <a:noFill/>
                  <a:miter lim="800000"/>
                  <a:headEnd/>
                  <a:tailEnd/>
                </a:ln>
              </p:spPr>
              <p:txBody>
                <a:bodyPr/>
                <a:lstStyle/>
                <a:p>
                  <a:endParaRPr lang="ca-ES"/>
                </a:p>
              </p:txBody>
            </p:sp>
            <p:sp>
              <p:nvSpPr>
                <p:cNvPr id="20567" name="Rectangle 344"/>
                <p:cNvSpPr>
                  <a:spLocks noChangeArrowheads="1"/>
                </p:cNvSpPr>
                <p:nvPr/>
              </p:nvSpPr>
              <p:spPr bwMode="auto">
                <a:xfrm>
                  <a:off x="2881" y="2782"/>
                  <a:ext cx="33" cy="1100"/>
                </a:xfrm>
                <a:prstGeom prst="rect">
                  <a:avLst/>
                </a:prstGeom>
                <a:solidFill>
                  <a:srgbClr val="FFCC00"/>
                </a:solidFill>
                <a:ln w="9525">
                  <a:noFill/>
                  <a:miter lim="800000"/>
                  <a:headEnd/>
                  <a:tailEnd/>
                </a:ln>
              </p:spPr>
              <p:txBody>
                <a:bodyPr/>
                <a:lstStyle/>
                <a:p>
                  <a:endParaRPr lang="ca-ES"/>
                </a:p>
              </p:txBody>
            </p:sp>
            <p:sp>
              <p:nvSpPr>
                <p:cNvPr id="20568" name="Rectangle 345"/>
                <p:cNvSpPr>
                  <a:spLocks noChangeArrowheads="1"/>
                </p:cNvSpPr>
                <p:nvPr/>
              </p:nvSpPr>
              <p:spPr bwMode="auto">
                <a:xfrm>
                  <a:off x="1782" y="2782"/>
                  <a:ext cx="1099" cy="33"/>
                </a:xfrm>
                <a:prstGeom prst="rect">
                  <a:avLst/>
                </a:prstGeom>
                <a:solidFill>
                  <a:srgbClr val="FFCC00"/>
                </a:solidFill>
                <a:ln w="9525">
                  <a:noFill/>
                  <a:miter lim="800000"/>
                  <a:headEnd/>
                  <a:tailEnd/>
                </a:ln>
              </p:spPr>
              <p:txBody>
                <a:bodyPr/>
                <a:lstStyle/>
                <a:p>
                  <a:endParaRPr lang="ca-ES"/>
                </a:p>
              </p:txBody>
            </p:sp>
            <p:sp>
              <p:nvSpPr>
                <p:cNvPr id="20569" name="Rectangle 346"/>
                <p:cNvSpPr>
                  <a:spLocks noChangeArrowheads="1"/>
                </p:cNvSpPr>
                <p:nvPr/>
              </p:nvSpPr>
              <p:spPr bwMode="auto">
                <a:xfrm>
                  <a:off x="2849" y="2815"/>
                  <a:ext cx="32" cy="1067"/>
                </a:xfrm>
                <a:prstGeom prst="rect">
                  <a:avLst/>
                </a:prstGeom>
                <a:solidFill>
                  <a:srgbClr val="FFCC00"/>
                </a:solidFill>
                <a:ln w="9525">
                  <a:noFill/>
                  <a:miter lim="800000"/>
                  <a:headEnd/>
                  <a:tailEnd/>
                </a:ln>
              </p:spPr>
              <p:txBody>
                <a:bodyPr/>
                <a:lstStyle/>
                <a:p>
                  <a:endParaRPr lang="ca-ES"/>
                </a:p>
              </p:txBody>
            </p:sp>
            <p:sp>
              <p:nvSpPr>
                <p:cNvPr id="20570" name="Rectangle 347"/>
                <p:cNvSpPr>
                  <a:spLocks noChangeArrowheads="1"/>
                </p:cNvSpPr>
                <p:nvPr/>
              </p:nvSpPr>
              <p:spPr bwMode="auto">
                <a:xfrm>
                  <a:off x="1782" y="2815"/>
                  <a:ext cx="1067" cy="33"/>
                </a:xfrm>
                <a:prstGeom prst="rect">
                  <a:avLst/>
                </a:prstGeom>
                <a:solidFill>
                  <a:srgbClr val="FFCC00"/>
                </a:solidFill>
                <a:ln w="9525">
                  <a:noFill/>
                  <a:miter lim="800000"/>
                  <a:headEnd/>
                  <a:tailEnd/>
                </a:ln>
              </p:spPr>
              <p:txBody>
                <a:bodyPr/>
                <a:lstStyle/>
                <a:p>
                  <a:endParaRPr lang="ca-ES"/>
                </a:p>
              </p:txBody>
            </p:sp>
            <p:sp>
              <p:nvSpPr>
                <p:cNvPr id="20571" name="Rectangle 348"/>
                <p:cNvSpPr>
                  <a:spLocks noChangeArrowheads="1"/>
                </p:cNvSpPr>
                <p:nvPr/>
              </p:nvSpPr>
              <p:spPr bwMode="auto">
                <a:xfrm>
                  <a:off x="2817" y="2848"/>
                  <a:ext cx="32" cy="1034"/>
                </a:xfrm>
                <a:prstGeom prst="rect">
                  <a:avLst/>
                </a:prstGeom>
                <a:solidFill>
                  <a:srgbClr val="FFCC00"/>
                </a:solidFill>
                <a:ln w="9525">
                  <a:noFill/>
                  <a:miter lim="800000"/>
                  <a:headEnd/>
                  <a:tailEnd/>
                </a:ln>
              </p:spPr>
              <p:txBody>
                <a:bodyPr/>
                <a:lstStyle/>
                <a:p>
                  <a:endParaRPr lang="ca-ES"/>
                </a:p>
              </p:txBody>
            </p:sp>
            <p:sp>
              <p:nvSpPr>
                <p:cNvPr id="20572" name="Rectangle 349"/>
                <p:cNvSpPr>
                  <a:spLocks noChangeArrowheads="1"/>
                </p:cNvSpPr>
                <p:nvPr/>
              </p:nvSpPr>
              <p:spPr bwMode="auto">
                <a:xfrm>
                  <a:off x="1782" y="2848"/>
                  <a:ext cx="1035" cy="31"/>
                </a:xfrm>
                <a:prstGeom prst="rect">
                  <a:avLst/>
                </a:prstGeom>
                <a:solidFill>
                  <a:srgbClr val="FFCC00"/>
                </a:solidFill>
                <a:ln w="9525">
                  <a:noFill/>
                  <a:miter lim="800000"/>
                  <a:headEnd/>
                  <a:tailEnd/>
                </a:ln>
              </p:spPr>
              <p:txBody>
                <a:bodyPr/>
                <a:lstStyle/>
                <a:p>
                  <a:endParaRPr lang="ca-ES"/>
                </a:p>
              </p:txBody>
            </p:sp>
            <p:sp>
              <p:nvSpPr>
                <p:cNvPr id="20573" name="Rectangle 350"/>
                <p:cNvSpPr>
                  <a:spLocks noChangeArrowheads="1"/>
                </p:cNvSpPr>
                <p:nvPr/>
              </p:nvSpPr>
              <p:spPr bwMode="auto">
                <a:xfrm>
                  <a:off x="2785" y="2879"/>
                  <a:ext cx="32" cy="1003"/>
                </a:xfrm>
                <a:prstGeom prst="rect">
                  <a:avLst/>
                </a:prstGeom>
                <a:solidFill>
                  <a:srgbClr val="FFCC00"/>
                </a:solidFill>
                <a:ln w="9525">
                  <a:noFill/>
                  <a:miter lim="800000"/>
                  <a:headEnd/>
                  <a:tailEnd/>
                </a:ln>
              </p:spPr>
              <p:txBody>
                <a:bodyPr/>
                <a:lstStyle/>
                <a:p>
                  <a:endParaRPr lang="ca-ES"/>
                </a:p>
              </p:txBody>
            </p:sp>
            <p:sp>
              <p:nvSpPr>
                <p:cNvPr id="20574" name="Rectangle 351"/>
                <p:cNvSpPr>
                  <a:spLocks noChangeArrowheads="1"/>
                </p:cNvSpPr>
                <p:nvPr/>
              </p:nvSpPr>
              <p:spPr bwMode="auto">
                <a:xfrm>
                  <a:off x="1782" y="2879"/>
                  <a:ext cx="1003" cy="33"/>
                </a:xfrm>
                <a:prstGeom prst="rect">
                  <a:avLst/>
                </a:prstGeom>
                <a:solidFill>
                  <a:srgbClr val="FFCC00"/>
                </a:solidFill>
                <a:ln w="9525">
                  <a:noFill/>
                  <a:miter lim="800000"/>
                  <a:headEnd/>
                  <a:tailEnd/>
                </a:ln>
              </p:spPr>
              <p:txBody>
                <a:bodyPr/>
                <a:lstStyle/>
                <a:p>
                  <a:endParaRPr lang="ca-ES"/>
                </a:p>
              </p:txBody>
            </p:sp>
            <p:sp>
              <p:nvSpPr>
                <p:cNvPr id="20575" name="Rectangle 352"/>
                <p:cNvSpPr>
                  <a:spLocks noChangeArrowheads="1"/>
                </p:cNvSpPr>
                <p:nvPr/>
              </p:nvSpPr>
              <p:spPr bwMode="auto">
                <a:xfrm>
                  <a:off x="2752" y="2912"/>
                  <a:ext cx="33" cy="970"/>
                </a:xfrm>
                <a:prstGeom prst="rect">
                  <a:avLst/>
                </a:prstGeom>
                <a:solidFill>
                  <a:srgbClr val="FFCC00"/>
                </a:solidFill>
                <a:ln w="9525">
                  <a:noFill/>
                  <a:miter lim="800000"/>
                  <a:headEnd/>
                  <a:tailEnd/>
                </a:ln>
              </p:spPr>
              <p:txBody>
                <a:bodyPr/>
                <a:lstStyle/>
                <a:p>
                  <a:endParaRPr lang="ca-ES"/>
                </a:p>
              </p:txBody>
            </p:sp>
            <p:sp>
              <p:nvSpPr>
                <p:cNvPr id="20576" name="Rectangle 353"/>
                <p:cNvSpPr>
                  <a:spLocks noChangeArrowheads="1"/>
                </p:cNvSpPr>
                <p:nvPr/>
              </p:nvSpPr>
              <p:spPr bwMode="auto">
                <a:xfrm>
                  <a:off x="1782" y="2912"/>
                  <a:ext cx="970" cy="32"/>
                </a:xfrm>
                <a:prstGeom prst="rect">
                  <a:avLst/>
                </a:prstGeom>
                <a:solidFill>
                  <a:srgbClr val="FFCC00"/>
                </a:solidFill>
                <a:ln w="9525">
                  <a:noFill/>
                  <a:miter lim="800000"/>
                  <a:headEnd/>
                  <a:tailEnd/>
                </a:ln>
              </p:spPr>
              <p:txBody>
                <a:bodyPr/>
                <a:lstStyle/>
                <a:p>
                  <a:endParaRPr lang="ca-ES"/>
                </a:p>
              </p:txBody>
            </p:sp>
            <p:sp>
              <p:nvSpPr>
                <p:cNvPr id="20577" name="Rectangle 354"/>
                <p:cNvSpPr>
                  <a:spLocks noChangeArrowheads="1"/>
                </p:cNvSpPr>
                <p:nvPr/>
              </p:nvSpPr>
              <p:spPr bwMode="auto">
                <a:xfrm>
                  <a:off x="2719" y="2944"/>
                  <a:ext cx="33" cy="938"/>
                </a:xfrm>
                <a:prstGeom prst="rect">
                  <a:avLst/>
                </a:prstGeom>
                <a:solidFill>
                  <a:srgbClr val="FFCC00"/>
                </a:solidFill>
                <a:ln w="9525">
                  <a:noFill/>
                  <a:miter lim="800000"/>
                  <a:headEnd/>
                  <a:tailEnd/>
                </a:ln>
              </p:spPr>
              <p:txBody>
                <a:bodyPr/>
                <a:lstStyle/>
                <a:p>
                  <a:endParaRPr lang="ca-ES"/>
                </a:p>
              </p:txBody>
            </p:sp>
            <p:sp>
              <p:nvSpPr>
                <p:cNvPr id="20578" name="Rectangle 355"/>
                <p:cNvSpPr>
                  <a:spLocks noChangeArrowheads="1"/>
                </p:cNvSpPr>
                <p:nvPr/>
              </p:nvSpPr>
              <p:spPr bwMode="auto">
                <a:xfrm>
                  <a:off x="1782" y="2944"/>
                  <a:ext cx="937" cy="33"/>
                </a:xfrm>
                <a:prstGeom prst="rect">
                  <a:avLst/>
                </a:prstGeom>
                <a:solidFill>
                  <a:srgbClr val="FFCC00"/>
                </a:solidFill>
                <a:ln w="9525">
                  <a:noFill/>
                  <a:miter lim="800000"/>
                  <a:headEnd/>
                  <a:tailEnd/>
                </a:ln>
              </p:spPr>
              <p:txBody>
                <a:bodyPr/>
                <a:lstStyle/>
                <a:p>
                  <a:endParaRPr lang="ca-ES"/>
                </a:p>
              </p:txBody>
            </p:sp>
            <p:sp>
              <p:nvSpPr>
                <p:cNvPr id="20579" name="Rectangle 356"/>
                <p:cNvSpPr>
                  <a:spLocks noChangeArrowheads="1"/>
                </p:cNvSpPr>
                <p:nvPr/>
              </p:nvSpPr>
              <p:spPr bwMode="auto">
                <a:xfrm>
                  <a:off x="2688" y="2977"/>
                  <a:ext cx="31" cy="905"/>
                </a:xfrm>
                <a:prstGeom prst="rect">
                  <a:avLst/>
                </a:prstGeom>
                <a:solidFill>
                  <a:srgbClr val="FFCC00"/>
                </a:solidFill>
                <a:ln w="9525">
                  <a:noFill/>
                  <a:miter lim="800000"/>
                  <a:headEnd/>
                  <a:tailEnd/>
                </a:ln>
              </p:spPr>
              <p:txBody>
                <a:bodyPr/>
                <a:lstStyle/>
                <a:p>
                  <a:endParaRPr lang="ca-ES"/>
                </a:p>
              </p:txBody>
            </p:sp>
            <p:sp>
              <p:nvSpPr>
                <p:cNvPr id="20580" name="Rectangle 357"/>
                <p:cNvSpPr>
                  <a:spLocks noChangeArrowheads="1"/>
                </p:cNvSpPr>
                <p:nvPr/>
              </p:nvSpPr>
              <p:spPr bwMode="auto">
                <a:xfrm>
                  <a:off x="1782" y="2977"/>
                  <a:ext cx="906" cy="32"/>
                </a:xfrm>
                <a:prstGeom prst="rect">
                  <a:avLst/>
                </a:prstGeom>
                <a:solidFill>
                  <a:srgbClr val="FFCC00"/>
                </a:solidFill>
                <a:ln w="9525">
                  <a:noFill/>
                  <a:miter lim="800000"/>
                  <a:headEnd/>
                  <a:tailEnd/>
                </a:ln>
              </p:spPr>
              <p:txBody>
                <a:bodyPr/>
                <a:lstStyle/>
                <a:p>
                  <a:endParaRPr lang="ca-ES"/>
                </a:p>
              </p:txBody>
            </p:sp>
            <p:sp>
              <p:nvSpPr>
                <p:cNvPr id="20581" name="Rectangle 358"/>
                <p:cNvSpPr>
                  <a:spLocks noChangeArrowheads="1"/>
                </p:cNvSpPr>
                <p:nvPr/>
              </p:nvSpPr>
              <p:spPr bwMode="auto">
                <a:xfrm>
                  <a:off x="2655" y="3009"/>
                  <a:ext cx="33" cy="873"/>
                </a:xfrm>
                <a:prstGeom prst="rect">
                  <a:avLst/>
                </a:prstGeom>
                <a:solidFill>
                  <a:srgbClr val="FFCC00"/>
                </a:solidFill>
                <a:ln w="9525">
                  <a:noFill/>
                  <a:miter lim="800000"/>
                  <a:headEnd/>
                  <a:tailEnd/>
                </a:ln>
              </p:spPr>
              <p:txBody>
                <a:bodyPr/>
                <a:lstStyle/>
                <a:p>
                  <a:endParaRPr lang="ca-ES"/>
                </a:p>
              </p:txBody>
            </p:sp>
            <p:sp>
              <p:nvSpPr>
                <p:cNvPr id="20582" name="Rectangle 359"/>
                <p:cNvSpPr>
                  <a:spLocks noChangeArrowheads="1"/>
                </p:cNvSpPr>
                <p:nvPr/>
              </p:nvSpPr>
              <p:spPr bwMode="auto">
                <a:xfrm>
                  <a:off x="1782" y="3009"/>
                  <a:ext cx="873" cy="32"/>
                </a:xfrm>
                <a:prstGeom prst="rect">
                  <a:avLst/>
                </a:prstGeom>
                <a:solidFill>
                  <a:srgbClr val="FFCC00"/>
                </a:solidFill>
                <a:ln w="9525">
                  <a:noFill/>
                  <a:miter lim="800000"/>
                  <a:headEnd/>
                  <a:tailEnd/>
                </a:ln>
              </p:spPr>
              <p:txBody>
                <a:bodyPr/>
                <a:lstStyle/>
                <a:p>
                  <a:endParaRPr lang="ca-ES"/>
                </a:p>
              </p:txBody>
            </p:sp>
            <p:sp>
              <p:nvSpPr>
                <p:cNvPr id="20583" name="Rectangle 360"/>
                <p:cNvSpPr>
                  <a:spLocks noChangeArrowheads="1"/>
                </p:cNvSpPr>
                <p:nvPr/>
              </p:nvSpPr>
              <p:spPr bwMode="auto">
                <a:xfrm>
                  <a:off x="2623" y="3041"/>
                  <a:ext cx="32" cy="841"/>
                </a:xfrm>
                <a:prstGeom prst="rect">
                  <a:avLst/>
                </a:prstGeom>
                <a:solidFill>
                  <a:srgbClr val="FFCC00"/>
                </a:solidFill>
                <a:ln w="9525">
                  <a:noFill/>
                  <a:miter lim="800000"/>
                  <a:headEnd/>
                  <a:tailEnd/>
                </a:ln>
              </p:spPr>
              <p:txBody>
                <a:bodyPr/>
                <a:lstStyle/>
                <a:p>
                  <a:endParaRPr lang="ca-ES"/>
                </a:p>
              </p:txBody>
            </p:sp>
            <p:sp>
              <p:nvSpPr>
                <p:cNvPr id="20584" name="Rectangle 361"/>
                <p:cNvSpPr>
                  <a:spLocks noChangeArrowheads="1"/>
                </p:cNvSpPr>
                <p:nvPr/>
              </p:nvSpPr>
              <p:spPr bwMode="auto">
                <a:xfrm>
                  <a:off x="1782" y="3041"/>
                  <a:ext cx="841" cy="33"/>
                </a:xfrm>
                <a:prstGeom prst="rect">
                  <a:avLst/>
                </a:prstGeom>
                <a:solidFill>
                  <a:srgbClr val="FFCC00"/>
                </a:solidFill>
                <a:ln w="9525">
                  <a:noFill/>
                  <a:miter lim="800000"/>
                  <a:headEnd/>
                  <a:tailEnd/>
                </a:ln>
              </p:spPr>
              <p:txBody>
                <a:bodyPr/>
                <a:lstStyle/>
                <a:p>
                  <a:endParaRPr lang="ca-ES"/>
                </a:p>
              </p:txBody>
            </p:sp>
            <p:sp>
              <p:nvSpPr>
                <p:cNvPr id="20585" name="Rectangle 362"/>
                <p:cNvSpPr>
                  <a:spLocks noChangeArrowheads="1"/>
                </p:cNvSpPr>
                <p:nvPr/>
              </p:nvSpPr>
              <p:spPr bwMode="auto">
                <a:xfrm>
                  <a:off x="2590" y="3074"/>
                  <a:ext cx="33" cy="808"/>
                </a:xfrm>
                <a:prstGeom prst="rect">
                  <a:avLst/>
                </a:prstGeom>
                <a:solidFill>
                  <a:srgbClr val="FFCC00"/>
                </a:solidFill>
                <a:ln w="9525">
                  <a:noFill/>
                  <a:miter lim="800000"/>
                  <a:headEnd/>
                  <a:tailEnd/>
                </a:ln>
              </p:spPr>
              <p:txBody>
                <a:bodyPr/>
                <a:lstStyle/>
                <a:p>
                  <a:endParaRPr lang="ca-ES"/>
                </a:p>
              </p:txBody>
            </p:sp>
            <p:sp>
              <p:nvSpPr>
                <p:cNvPr id="20586" name="Rectangle 363"/>
                <p:cNvSpPr>
                  <a:spLocks noChangeArrowheads="1"/>
                </p:cNvSpPr>
                <p:nvPr/>
              </p:nvSpPr>
              <p:spPr bwMode="auto">
                <a:xfrm>
                  <a:off x="1782" y="3074"/>
                  <a:ext cx="808" cy="32"/>
                </a:xfrm>
                <a:prstGeom prst="rect">
                  <a:avLst/>
                </a:prstGeom>
                <a:solidFill>
                  <a:srgbClr val="FFCC00"/>
                </a:solidFill>
                <a:ln w="9525">
                  <a:noFill/>
                  <a:miter lim="800000"/>
                  <a:headEnd/>
                  <a:tailEnd/>
                </a:ln>
              </p:spPr>
              <p:txBody>
                <a:bodyPr/>
                <a:lstStyle/>
                <a:p>
                  <a:endParaRPr lang="ca-ES"/>
                </a:p>
              </p:txBody>
            </p:sp>
            <p:sp>
              <p:nvSpPr>
                <p:cNvPr id="20587" name="Rectangle 364"/>
                <p:cNvSpPr>
                  <a:spLocks noChangeArrowheads="1"/>
                </p:cNvSpPr>
                <p:nvPr/>
              </p:nvSpPr>
              <p:spPr bwMode="auto">
                <a:xfrm>
                  <a:off x="2558" y="3106"/>
                  <a:ext cx="32" cy="776"/>
                </a:xfrm>
                <a:prstGeom prst="rect">
                  <a:avLst/>
                </a:prstGeom>
                <a:solidFill>
                  <a:srgbClr val="FFCC00"/>
                </a:solidFill>
                <a:ln w="9525">
                  <a:noFill/>
                  <a:miter lim="800000"/>
                  <a:headEnd/>
                  <a:tailEnd/>
                </a:ln>
              </p:spPr>
              <p:txBody>
                <a:bodyPr/>
                <a:lstStyle/>
                <a:p>
                  <a:endParaRPr lang="ca-ES"/>
                </a:p>
              </p:txBody>
            </p:sp>
            <p:sp>
              <p:nvSpPr>
                <p:cNvPr id="20588" name="Rectangle 365"/>
                <p:cNvSpPr>
                  <a:spLocks noChangeArrowheads="1"/>
                </p:cNvSpPr>
                <p:nvPr/>
              </p:nvSpPr>
              <p:spPr bwMode="auto">
                <a:xfrm>
                  <a:off x="1782" y="3106"/>
                  <a:ext cx="776" cy="32"/>
                </a:xfrm>
                <a:prstGeom prst="rect">
                  <a:avLst/>
                </a:prstGeom>
                <a:solidFill>
                  <a:srgbClr val="FFCC00"/>
                </a:solidFill>
                <a:ln w="9525">
                  <a:noFill/>
                  <a:miter lim="800000"/>
                  <a:headEnd/>
                  <a:tailEnd/>
                </a:ln>
              </p:spPr>
              <p:txBody>
                <a:bodyPr/>
                <a:lstStyle/>
                <a:p>
                  <a:endParaRPr lang="ca-ES"/>
                </a:p>
              </p:txBody>
            </p:sp>
            <p:sp>
              <p:nvSpPr>
                <p:cNvPr id="20589" name="Rectangle 366"/>
                <p:cNvSpPr>
                  <a:spLocks noChangeArrowheads="1"/>
                </p:cNvSpPr>
                <p:nvPr/>
              </p:nvSpPr>
              <p:spPr bwMode="auto">
                <a:xfrm>
                  <a:off x="2526" y="3138"/>
                  <a:ext cx="32" cy="744"/>
                </a:xfrm>
                <a:prstGeom prst="rect">
                  <a:avLst/>
                </a:prstGeom>
                <a:solidFill>
                  <a:srgbClr val="FFCC00"/>
                </a:solidFill>
                <a:ln w="9525">
                  <a:noFill/>
                  <a:miter lim="800000"/>
                  <a:headEnd/>
                  <a:tailEnd/>
                </a:ln>
              </p:spPr>
              <p:txBody>
                <a:bodyPr/>
                <a:lstStyle/>
                <a:p>
                  <a:endParaRPr lang="ca-ES"/>
                </a:p>
              </p:txBody>
            </p:sp>
            <p:sp>
              <p:nvSpPr>
                <p:cNvPr id="20590" name="Rectangle 367"/>
                <p:cNvSpPr>
                  <a:spLocks noChangeArrowheads="1"/>
                </p:cNvSpPr>
                <p:nvPr/>
              </p:nvSpPr>
              <p:spPr bwMode="auto">
                <a:xfrm>
                  <a:off x="1782" y="3138"/>
                  <a:ext cx="744" cy="32"/>
                </a:xfrm>
                <a:prstGeom prst="rect">
                  <a:avLst/>
                </a:prstGeom>
                <a:solidFill>
                  <a:srgbClr val="FFCC00"/>
                </a:solidFill>
                <a:ln w="9525">
                  <a:noFill/>
                  <a:miter lim="800000"/>
                  <a:headEnd/>
                  <a:tailEnd/>
                </a:ln>
              </p:spPr>
              <p:txBody>
                <a:bodyPr/>
                <a:lstStyle/>
                <a:p>
                  <a:endParaRPr lang="ca-ES"/>
                </a:p>
              </p:txBody>
            </p:sp>
            <p:sp>
              <p:nvSpPr>
                <p:cNvPr id="20591" name="Rectangle 368"/>
                <p:cNvSpPr>
                  <a:spLocks noChangeArrowheads="1"/>
                </p:cNvSpPr>
                <p:nvPr/>
              </p:nvSpPr>
              <p:spPr bwMode="auto">
                <a:xfrm>
                  <a:off x="2493" y="3170"/>
                  <a:ext cx="33" cy="712"/>
                </a:xfrm>
                <a:prstGeom prst="rect">
                  <a:avLst/>
                </a:prstGeom>
                <a:solidFill>
                  <a:srgbClr val="FFCC00"/>
                </a:solidFill>
                <a:ln w="9525">
                  <a:noFill/>
                  <a:miter lim="800000"/>
                  <a:headEnd/>
                  <a:tailEnd/>
                </a:ln>
              </p:spPr>
              <p:txBody>
                <a:bodyPr/>
                <a:lstStyle/>
                <a:p>
                  <a:endParaRPr lang="ca-ES"/>
                </a:p>
              </p:txBody>
            </p:sp>
            <p:sp>
              <p:nvSpPr>
                <p:cNvPr id="20592" name="Rectangle 369"/>
                <p:cNvSpPr>
                  <a:spLocks noChangeArrowheads="1"/>
                </p:cNvSpPr>
                <p:nvPr/>
              </p:nvSpPr>
              <p:spPr bwMode="auto">
                <a:xfrm>
                  <a:off x="1782" y="3170"/>
                  <a:ext cx="711" cy="33"/>
                </a:xfrm>
                <a:prstGeom prst="rect">
                  <a:avLst/>
                </a:prstGeom>
                <a:solidFill>
                  <a:srgbClr val="FFCC00"/>
                </a:solidFill>
                <a:ln w="9525">
                  <a:noFill/>
                  <a:miter lim="800000"/>
                  <a:headEnd/>
                  <a:tailEnd/>
                </a:ln>
              </p:spPr>
              <p:txBody>
                <a:bodyPr/>
                <a:lstStyle/>
                <a:p>
                  <a:endParaRPr lang="ca-ES"/>
                </a:p>
              </p:txBody>
            </p:sp>
            <p:sp>
              <p:nvSpPr>
                <p:cNvPr id="20593" name="Rectangle 370"/>
                <p:cNvSpPr>
                  <a:spLocks noChangeArrowheads="1"/>
                </p:cNvSpPr>
                <p:nvPr/>
              </p:nvSpPr>
              <p:spPr bwMode="auto">
                <a:xfrm>
                  <a:off x="2461" y="3203"/>
                  <a:ext cx="32" cy="679"/>
                </a:xfrm>
                <a:prstGeom prst="rect">
                  <a:avLst/>
                </a:prstGeom>
                <a:solidFill>
                  <a:srgbClr val="FFCC00"/>
                </a:solidFill>
                <a:ln w="9525">
                  <a:noFill/>
                  <a:miter lim="800000"/>
                  <a:headEnd/>
                  <a:tailEnd/>
                </a:ln>
              </p:spPr>
              <p:txBody>
                <a:bodyPr/>
                <a:lstStyle/>
                <a:p>
                  <a:endParaRPr lang="ca-ES"/>
                </a:p>
              </p:txBody>
            </p:sp>
            <p:sp>
              <p:nvSpPr>
                <p:cNvPr id="20594" name="Rectangle 371"/>
                <p:cNvSpPr>
                  <a:spLocks noChangeArrowheads="1"/>
                </p:cNvSpPr>
                <p:nvPr/>
              </p:nvSpPr>
              <p:spPr bwMode="auto">
                <a:xfrm>
                  <a:off x="1782" y="3203"/>
                  <a:ext cx="679" cy="33"/>
                </a:xfrm>
                <a:prstGeom prst="rect">
                  <a:avLst/>
                </a:prstGeom>
                <a:solidFill>
                  <a:srgbClr val="FFCC00"/>
                </a:solidFill>
                <a:ln w="9525">
                  <a:noFill/>
                  <a:miter lim="800000"/>
                  <a:headEnd/>
                  <a:tailEnd/>
                </a:ln>
              </p:spPr>
              <p:txBody>
                <a:bodyPr/>
                <a:lstStyle/>
                <a:p>
                  <a:endParaRPr lang="ca-ES"/>
                </a:p>
              </p:txBody>
            </p:sp>
            <p:sp>
              <p:nvSpPr>
                <p:cNvPr id="20595" name="Rectangle 372"/>
                <p:cNvSpPr>
                  <a:spLocks noChangeArrowheads="1"/>
                </p:cNvSpPr>
                <p:nvPr/>
              </p:nvSpPr>
              <p:spPr bwMode="auto">
                <a:xfrm>
                  <a:off x="2429" y="3236"/>
                  <a:ext cx="32" cy="646"/>
                </a:xfrm>
                <a:prstGeom prst="rect">
                  <a:avLst/>
                </a:prstGeom>
                <a:solidFill>
                  <a:srgbClr val="FFCC00"/>
                </a:solidFill>
                <a:ln w="9525">
                  <a:noFill/>
                  <a:miter lim="800000"/>
                  <a:headEnd/>
                  <a:tailEnd/>
                </a:ln>
              </p:spPr>
              <p:txBody>
                <a:bodyPr/>
                <a:lstStyle/>
                <a:p>
                  <a:endParaRPr lang="ca-ES"/>
                </a:p>
              </p:txBody>
            </p:sp>
            <p:sp>
              <p:nvSpPr>
                <p:cNvPr id="20596" name="Rectangle 373"/>
                <p:cNvSpPr>
                  <a:spLocks noChangeArrowheads="1"/>
                </p:cNvSpPr>
                <p:nvPr/>
              </p:nvSpPr>
              <p:spPr bwMode="auto">
                <a:xfrm>
                  <a:off x="1782" y="3236"/>
                  <a:ext cx="647" cy="31"/>
                </a:xfrm>
                <a:prstGeom prst="rect">
                  <a:avLst/>
                </a:prstGeom>
                <a:solidFill>
                  <a:srgbClr val="FFCC00"/>
                </a:solidFill>
                <a:ln w="9525">
                  <a:noFill/>
                  <a:miter lim="800000"/>
                  <a:headEnd/>
                  <a:tailEnd/>
                </a:ln>
              </p:spPr>
              <p:txBody>
                <a:bodyPr/>
                <a:lstStyle/>
                <a:p>
                  <a:endParaRPr lang="ca-ES"/>
                </a:p>
              </p:txBody>
            </p:sp>
            <p:sp>
              <p:nvSpPr>
                <p:cNvPr id="20597" name="Rectangle 374"/>
                <p:cNvSpPr>
                  <a:spLocks noChangeArrowheads="1"/>
                </p:cNvSpPr>
                <p:nvPr/>
              </p:nvSpPr>
              <p:spPr bwMode="auto">
                <a:xfrm>
                  <a:off x="2397" y="3267"/>
                  <a:ext cx="32" cy="615"/>
                </a:xfrm>
                <a:prstGeom prst="rect">
                  <a:avLst/>
                </a:prstGeom>
                <a:solidFill>
                  <a:srgbClr val="FFCC00"/>
                </a:solidFill>
                <a:ln w="9525">
                  <a:noFill/>
                  <a:miter lim="800000"/>
                  <a:headEnd/>
                  <a:tailEnd/>
                </a:ln>
              </p:spPr>
              <p:txBody>
                <a:bodyPr/>
                <a:lstStyle/>
                <a:p>
                  <a:endParaRPr lang="ca-ES"/>
                </a:p>
              </p:txBody>
            </p:sp>
            <p:sp>
              <p:nvSpPr>
                <p:cNvPr id="20598" name="Rectangle 375"/>
                <p:cNvSpPr>
                  <a:spLocks noChangeArrowheads="1"/>
                </p:cNvSpPr>
                <p:nvPr/>
              </p:nvSpPr>
              <p:spPr bwMode="auto">
                <a:xfrm>
                  <a:off x="1782" y="3267"/>
                  <a:ext cx="615" cy="33"/>
                </a:xfrm>
                <a:prstGeom prst="rect">
                  <a:avLst/>
                </a:prstGeom>
                <a:solidFill>
                  <a:srgbClr val="FFCC00"/>
                </a:solidFill>
                <a:ln w="9525">
                  <a:noFill/>
                  <a:miter lim="800000"/>
                  <a:headEnd/>
                  <a:tailEnd/>
                </a:ln>
              </p:spPr>
              <p:txBody>
                <a:bodyPr/>
                <a:lstStyle/>
                <a:p>
                  <a:endParaRPr lang="ca-ES"/>
                </a:p>
              </p:txBody>
            </p:sp>
            <p:sp>
              <p:nvSpPr>
                <p:cNvPr id="20599" name="Rectangle 376"/>
                <p:cNvSpPr>
                  <a:spLocks noChangeArrowheads="1"/>
                </p:cNvSpPr>
                <p:nvPr/>
              </p:nvSpPr>
              <p:spPr bwMode="auto">
                <a:xfrm>
                  <a:off x="2364" y="3300"/>
                  <a:ext cx="33" cy="582"/>
                </a:xfrm>
                <a:prstGeom prst="rect">
                  <a:avLst/>
                </a:prstGeom>
                <a:solidFill>
                  <a:srgbClr val="FFCC00"/>
                </a:solidFill>
                <a:ln w="9525">
                  <a:noFill/>
                  <a:miter lim="800000"/>
                  <a:headEnd/>
                  <a:tailEnd/>
                </a:ln>
              </p:spPr>
              <p:txBody>
                <a:bodyPr/>
                <a:lstStyle/>
                <a:p>
                  <a:endParaRPr lang="ca-ES"/>
                </a:p>
              </p:txBody>
            </p:sp>
            <p:sp>
              <p:nvSpPr>
                <p:cNvPr id="20600" name="Rectangle 377"/>
                <p:cNvSpPr>
                  <a:spLocks noChangeArrowheads="1"/>
                </p:cNvSpPr>
                <p:nvPr/>
              </p:nvSpPr>
              <p:spPr bwMode="auto">
                <a:xfrm>
                  <a:off x="1782" y="3300"/>
                  <a:ext cx="582" cy="32"/>
                </a:xfrm>
                <a:prstGeom prst="rect">
                  <a:avLst/>
                </a:prstGeom>
                <a:solidFill>
                  <a:srgbClr val="FFCC00"/>
                </a:solidFill>
                <a:ln w="9525">
                  <a:noFill/>
                  <a:miter lim="800000"/>
                  <a:headEnd/>
                  <a:tailEnd/>
                </a:ln>
              </p:spPr>
              <p:txBody>
                <a:bodyPr/>
                <a:lstStyle/>
                <a:p>
                  <a:endParaRPr lang="ca-ES"/>
                </a:p>
              </p:txBody>
            </p:sp>
            <p:sp>
              <p:nvSpPr>
                <p:cNvPr id="20601" name="Rectangle 378"/>
                <p:cNvSpPr>
                  <a:spLocks noChangeArrowheads="1"/>
                </p:cNvSpPr>
                <p:nvPr/>
              </p:nvSpPr>
              <p:spPr bwMode="auto">
                <a:xfrm>
                  <a:off x="2331" y="3332"/>
                  <a:ext cx="33" cy="550"/>
                </a:xfrm>
                <a:prstGeom prst="rect">
                  <a:avLst/>
                </a:prstGeom>
                <a:solidFill>
                  <a:srgbClr val="FFCC00"/>
                </a:solidFill>
                <a:ln w="9525">
                  <a:noFill/>
                  <a:miter lim="800000"/>
                  <a:headEnd/>
                  <a:tailEnd/>
                </a:ln>
              </p:spPr>
              <p:txBody>
                <a:bodyPr/>
                <a:lstStyle/>
                <a:p>
                  <a:endParaRPr lang="ca-ES"/>
                </a:p>
              </p:txBody>
            </p:sp>
            <p:sp>
              <p:nvSpPr>
                <p:cNvPr id="20602" name="Rectangle 379"/>
                <p:cNvSpPr>
                  <a:spLocks noChangeArrowheads="1"/>
                </p:cNvSpPr>
                <p:nvPr/>
              </p:nvSpPr>
              <p:spPr bwMode="auto">
                <a:xfrm>
                  <a:off x="1782" y="3332"/>
                  <a:ext cx="549" cy="33"/>
                </a:xfrm>
                <a:prstGeom prst="rect">
                  <a:avLst/>
                </a:prstGeom>
                <a:solidFill>
                  <a:srgbClr val="FFCC00"/>
                </a:solidFill>
                <a:ln w="9525">
                  <a:noFill/>
                  <a:miter lim="800000"/>
                  <a:headEnd/>
                  <a:tailEnd/>
                </a:ln>
              </p:spPr>
              <p:txBody>
                <a:bodyPr/>
                <a:lstStyle/>
                <a:p>
                  <a:endParaRPr lang="ca-ES"/>
                </a:p>
              </p:txBody>
            </p:sp>
            <p:sp>
              <p:nvSpPr>
                <p:cNvPr id="20603" name="Rectangle 380"/>
                <p:cNvSpPr>
                  <a:spLocks noChangeArrowheads="1"/>
                </p:cNvSpPr>
                <p:nvPr/>
              </p:nvSpPr>
              <p:spPr bwMode="auto">
                <a:xfrm>
                  <a:off x="2300" y="3365"/>
                  <a:ext cx="31" cy="517"/>
                </a:xfrm>
                <a:prstGeom prst="rect">
                  <a:avLst/>
                </a:prstGeom>
                <a:solidFill>
                  <a:srgbClr val="FFCC00"/>
                </a:solidFill>
                <a:ln w="9525">
                  <a:noFill/>
                  <a:miter lim="800000"/>
                  <a:headEnd/>
                  <a:tailEnd/>
                </a:ln>
              </p:spPr>
              <p:txBody>
                <a:bodyPr/>
                <a:lstStyle/>
                <a:p>
                  <a:endParaRPr lang="ca-ES"/>
                </a:p>
              </p:txBody>
            </p:sp>
            <p:sp>
              <p:nvSpPr>
                <p:cNvPr id="20604" name="Rectangle 381"/>
                <p:cNvSpPr>
                  <a:spLocks noChangeArrowheads="1"/>
                </p:cNvSpPr>
                <p:nvPr/>
              </p:nvSpPr>
              <p:spPr bwMode="auto">
                <a:xfrm>
                  <a:off x="1782" y="3365"/>
                  <a:ext cx="518" cy="32"/>
                </a:xfrm>
                <a:prstGeom prst="rect">
                  <a:avLst/>
                </a:prstGeom>
                <a:solidFill>
                  <a:srgbClr val="FFCC00"/>
                </a:solidFill>
                <a:ln w="9525">
                  <a:noFill/>
                  <a:miter lim="800000"/>
                  <a:headEnd/>
                  <a:tailEnd/>
                </a:ln>
              </p:spPr>
              <p:txBody>
                <a:bodyPr/>
                <a:lstStyle/>
                <a:p>
                  <a:endParaRPr lang="ca-ES"/>
                </a:p>
              </p:txBody>
            </p:sp>
            <p:sp>
              <p:nvSpPr>
                <p:cNvPr id="20605" name="Rectangle 382"/>
                <p:cNvSpPr>
                  <a:spLocks noChangeArrowheads="1"/>
                </p:cNvSpPr>
                <p:nvPr/>
              </p:nvSpPr>
              <p:spPr bwMode="auto">
                <a:xfrm>
                  <a:off x="2267" y="3397"/>
                  <a:ext cx="33" cy="485"/>
                </a:xfrm>
                <a:prstGeom prst="rect">
                  <a:avLst/>
                </a:prstGeom>
                <a:solidFill>
                  <a:srgbClr val="FFCC00"/>
                </a:solidFill>
                <a:ln w="9525">
                  <a:noFill/>
                  <a:miter lim="800000"/>
                  <a:headEnd/>
                  <a:tailEnd/>
                </a:ln>
              </p:spPr>
              <p:txBody>
                <a:bodyPr/>
                <a:lstStyle/>
                <a:p>
                  <a:endParaRPr lang="ca-ES"/>
                </a:p>
              </p:txBody>
            </p:sp>
            <p:sp>
              <p:nvSpPr>
                <p:cNvPr id="20606" name="Rectangle 383"/>
                <p:cNvSpPr>
                  <a:spLocks noChangeArrowheads="1"/>
                </p:cNvSpPr>
                <p:nvPr/>
              </p:nvSpPr>
              <p:spPr bwMode="auto">
                <a:xfrm>
                  <a:off x="1782" y="3397"/>
                  <a:ext cx="485" cy="32"/>
                </a:xfrm>
                <a:prstGeom prst="rect">
                  <a:avLst/>
                </a:prstGeom>
                <a:solidFill>
                  <a:srgbClr val="FFCC00"/>
                </a:solidFill>
                <a:ln w="9525">
                  <a:noFill/>
                  <a:miter lim="800000"/>
                  <a:headEnd/>
                  <a:tailEnd/>
                </a:ln>
              </p:spPr>
              <p:txBody>
                <a:bodyPr/>
                <a:lstStyle/>
                <a:p>
                  <a:endParaRPr lang="ca-ES"/>
                </a:p>
              </p:txBody>
            </p:sp>
            <p:sp>
              <p:nvSpPr>
                <p:cNvPr id="20607" name="Rectangle 384"/>
                <p:cNvSpPr>
                  <a:spLocks noChangeArrowheads="1"/>
                </p:cNvSpPr>
                <p:nvPr/>
              </p:nvSpPr>
              <p:spPr bwMode="auto">
                <a:xfrm>
                  <a:off x="2235" y="3429"/>
                  <a:ext cx="32" cy="453"/>
                </a:xfrm>
                <a:prstGeom prst="rect">
                  <a:avLst/>
                </a:prstGeom>
                <a:solidFill>
                  <a:srgbClr val="FFCC00"/>
                </a:solidFill>
                <a:ln w="9525">
                  <a:noFill/>
                  <a:miter lim="800000"/>
                  <a:headEnd/>
                  <a:tailEnd/>
                </a:ln>
              </p:spPr>
              <p:txBody>
                <a:bodyPr/>
                <a:lstStyle/>
                <a:p>
                  <a:endParaRPr lang="ca-ES"/>
                </a:p>
              </p:txBody>
            </p:sp>
            <p:sp>
              <p:nvSpPr>
                <p:cNvPr id="20608" name="Rectangle 385"/>
                <p:cNvSpPr>
                  <a:spLocks noChangeArrowheads="1"/>
                </p:cNvSpPr>
                <p:nvPr/>
              </p:nvSpPr>
              <p:spPr bwMode="auto">
                <a:xfrm>
                  <a:off x="1782" y="3429"/>
                  <a:ext cx="453" cy="33"/>
                </a:xfrm>
                <a:prstGeom prst="rect">
                  <a:avLst/>
                </a:prstGeom>
                <a:solidFill>
                  <a:srgbClr val="FFCC00"/>
                </a:solidFill>
                <a:ln w="9525">
                  <a:noFill/>
                  <a:miter lim="800000"/>
                  <a:headEnd/>
                  <a:tailEnd/>
                </a:ln>
              </p:spPr>
              <p:txBody>
                <a:bodyPr/>
                <a:lstStyle/>
                <a:p>
                  <a:endParaRPr lang="ca-ES"/>
                </a:p>
              </p:txBody>
            </p:sp>
            <p:sp>
              <p:nvSpPr>
                <p:cNvPr id="20609" name="Rectangle 386"/>
                <p:cNvSpPr>
                  <a:spLocks noChangeArrowheads="1"/>
                </p:cNvSpPr>
                <p:nvPr/>
              </p:nvSpPr>
              <p:spPr bwMode="auto">
                <a:xfrm>
                  <a:off x="2202" y="3462"/>
                  <a:ext cx="33" cy="420"/>
                </a:xfrm>
                <a:prstGeom prst="rect">
                  <a:avLst/>
                </a:prstGeom>
                <a:solidFill>
                  <a:srgbClr val="FFCC00"/>
                </a:solidFill>
                <a:ln w="9525">
                  <a:noFill/>
                  <a:miter lim="800000"/>
                  <a:headEnd/>
                  <a:tailEnd/>
                </a:ln>
              </p:spPr>
              <p:txBody>
                <a:bodyPr/>
                <a:lstStyle/>
                <a:p>
                  <a:endParaRPr lang="ca-ES"/>
                </a:p>
              </p:txBody>
            </p:sp>
            <p:sp>
              <p:nvSpPr>
                <p:cNvPr id="20610" name="Rectangle 387"/>
                <p:cNvSpPr>
                  <a:spLocks noChangeArrowheads="1"/>
                </p:cNvSpPr>
                <p:nvPr/>
              </p:nvSpPr>
              <p:spPr bwMode="auto">
                <a:xfrm>
                  <a:off x="1782" y="3462"/>
                  <a:ext cx="420" cy="32"/>
                </a:xfrm>
                <a:prstGeom prst="rect">
                  <a:avLst/>
                </a:prstGeom>
                <a:solidFill>
                  <a:srgbClr val="FFCC00"/>
                </a:solidFill>
                <a:ln w="9525">
                  <a:noFill/>
                  <a:miter lim="800000"/>
                  <a:headEnd/>
                  <a:tailEnd/>
                </a:ln>
              </p:spPr>
              <p:txBody>
                <a:bodyPr/>
                <a:lstStyle/>
                <a:p>
                  <a:endParaRPr lang="ca-ES"/>
                </a:p>
              </p:txBody>
            </p:sp>
            <p:sp>
              <p:nvSpPr>
                <p:cNvPr id="20611" name="Rectangle 388"/>
                <p:cNvSpPr>
                  <a:spLocks noChangeArrowheads="1"/>
                </p:cNvSpPr>
                <p:nvPr/>
              </p:nvSpPr>
              <p:spPr bwMode="auto">
                <a:xfrm>
                  <a:off x="2170" y="3494"/>
                  <a:ext cx="32" cy="388"/>
                </a:xfrm>
                <a:prstGeom prst="rect">
                  <a:avLst/>
                </a:prstGeom>
                <a:solidFill>
                  <a:srgbClr val="FFCC00"/>
                </a:solidFill>
                <a:ln w="9525">
                  <a:noFill/>
                  <a:miter lim="800000"/>
                  <a:headEnd/>
                  <a:tailEnd/>
                </a:ln>
              </p:spPr>
              <p:txBody>
                <a:bodyPr/>
                <a:lstStyle/>
                <a:p>
                  <a:endParaRPr lang="ca-ES"/>
                </a:p>
              </p:txBody>
            </p:sp>
            <p:sp>
              <p:nvSpPr>
                <p:cNvPr id="20612" name="Rectangle 389"/>
                <p:cNvSpPr>
                  <a:spLocks noChangeArrowheads="1"/>
                </p:cNvSpPr>
                <p:nvPr/>
              </p:nvSpPr>
              <p:spPr bwMode="auto">
                <a:xfrm>
                  <a:off x="1782" y="3494"/>
                  <a:ext cx="388" cy="32"/>
                </a:xfrm>
                <a:prstGeom prst="rect">
                  <a:avLst/>
                </a:prstGeom>
                <a:solidFill>
                  <a:srgbClr val="FFCC00"/>
                </a:solidFill>
                <a:ln w="9525">
                  <a:noFill/>
                  <a:miter lim="800000"/>
                  <a:headEnd/>
                  <a:tailEnd/>
                </a:ln>
              </p:spPr>
              <p:txBody>
                <a:bodyPr/>
                <a:lstStyle/>
                <a:p>
                  <a:endParaRPr lang="ca-ES"/>
                </a:p>
              </p:txBody>
            </p:sp>
            <p:sp>
              <p:nvSpPr>
                <p:cNvPr id="20613" name="Rectangle 390"/>
                <p:cNvSpPr>
                  <a:spLocks noChangeArrowheads="1"/>
                </p:cNvSpPr>
                <p:nvPr/>
              </p:nvSpPr>
              <p:spPr bwMode="auto">
                <a:xfrm>
                  <a:off x="2138" y="3526"/>
                  <a:ext cx="32" cy="356"/>
                </a:xfrm>
                <a:prstGeom prst="rect">
                  <a:avLst/>
                </a:prstGeom>
                <a:solidFill>
                  <a:srgbClr val="FFCC00"/>
                </a:solidFill>
                <a:ln w="9525">
                  <a:noFill/>
                  <a:miter lim="800000"/>
                  <a:headEnd/>
                  <a:tailEnd/>
                </a:ln>
              </p:spPr>
              <p:txBody>
                <a:bodyPr/>
                <a:lstStyle/>
                <a:p>
                  <a:endParaRPr lang="ca-ES"/>
                </a:p>
              </p:txBody>
            </p:sp>
            <p:sp>
              <p:nvSpPr>
                <p:cNvPr id="20614" name="Rectangle 391"/>
                <p:cNvSpPr>
                  <a:spLocks noChangeArrowheads="1"/>
                </p:cNvSpPr>
                <p:nvPr/>
              </p:nvSpPr>
              <p:spPr bwMode="auto">
                <a:xfrm>
                  <a:off x="1782" y="3526"/>
                  <a:ext cx="356" cy="33"/>
                </a:xfrm>
                <a:prstGeom prst="rect">
                  <a:avLst/>
                </a:prstGeom>
                <a:solidFill>
                  <a:srgbClr val="FFCC00"/>
                </a:solidFill>
                <a:ln w="9525">
                  <a:noFill/>
                  <a:miter lim="800000"/>
                  <a:headEnd/>
                  <a:tailEnd/>
                </a:ln>
              </p:spPr>
              <p:txBody>
                <a:bodyPr/>
                <a:lstStyle/>
                <a:p>
                  <a:endParaRPr lang="ca-ES"/>
                </a:p>
              </p:txBody>
            </p:sp>
            <p:sp>
              <p:nvSpPr>
                <p:cNvPr id="20615" name="Rectangle 392"/>
                <p:cNvSpPr>
                  <a:spLocks noChangeArrowheads="1"/>
                </p:cNvSpPr>
                <p:nvPr/>
              </p:nvSpPr>
              <p:spPr bwMode="auto">
                <a:xfrm>
                  <a:off x="2105" y="3559"/>
                  <a:ext cx="33" cy="323"/>
                </a:xfrm>
                <a:prstGeom prst="rect">
                  <a:avLst/>
                </a:prstGeom>
                <a:solidFill>
                  <a:srgbClr val="FFCC00"/>
                </a:solidFill>
                <a:ln w="9525">
                  <a:noFill/>
                  <a:miter lim="800000"/>
                  <a:headEnd/>
                  <a:tailEnd/>
                </a:ln>
              </p:spPr>
              <p:txBody>
                <a:bodyPr/>
                <a:lstStyle/>
                <a:p>
                  <a:endParaRPr lang="ca-ES"/>
                </a:p>
              </p:txBody>
            </p:sp>
            <p:sp>
              <p:nvSpPr>
                <p:cNvPr id="20616" name="Rectangle 393"/>
                <p:cNvSpPr>
                  <a:spLocks noChangeArrowheads="1"/>
                </p:cNvSpPr>
                <p:nvPr/>
              </p:nvSpPr>
              <p:spPr bwMode="auto">
                <a:xfrm>
                  <a:off x="1782" y="3559"/>
                  <a:ext cx="323" cy="32"/>
                </a:xfrm>
                <a:prstGeom prst="rect">
                  <a:avLst/>
                </a:prstGeom>
                <a:solidFill>
                  <a:srgbClr val="FFCC00"/>
                </a:solidFill>
                <a:ln w="9525">
                  <a:noFill/>
                  <a:miter lim="800000"/>
                  <a:headEnd/>
                  <a:tailEnd/>
                </a:ln>
              </p:spPr>
              <p:txBody>
                <a:bodyPr/>
                <a:lstStyle/>
                <a:p>
                  <a:endParaRPr lang="ca-ES"/>
                </a:p>
              </p:txBody>
            </p:sp>
            <p:sp>
              <p:nvSpPr>
                <p:cNvPr id="20617" name="Rectangle 394"/>
                <p:cNvSpPr>
                  <a:spLocks noChangeArrowheads="1"/>
                </p:cNvSpPr>
                <p:nvPr/>
              </p:nvSpPr>
              <p:spPr bwMode="auto">
                <a:xfrm>
                  <a:off x="2073" y="3591"/>
                  <a:ext cx="32" cy="291"/>
                </a:xfrm>
                <a:prstGeom prst="rect">
                  <a:avLst/>
                </a:prstGeom>
                <a:solidFill>
                  <a:srgbClr val="FFCC00"/>
                </a:solidFill>
                <a:ln w="9525">
                  <a:noFill/>
                  <a:miter lim="800000"/>
                  <a:headEnd/>
                  <a:tailEnd/>
                </a:ln>
              </p:spPr>
              <p:txBody>
                <a:bodyPr/>
                <a:lstStyle/>
                <a:p>
                  <a:endParaRPr lang="ca-ES"/>
                </a:p>
              </p:txBody>
            </p:sp>
            <p:sp>
              <p:nvSpPr>
                <p:cNvPr id="20618" name="Rectangle 395"/>
                <p:cNvSpPr>
                  <a:spLocks noChangeArrowheads="1"/>
                </p:cNvSpPr>
                <p:nvPr/>
              </p:nvSpPr>
              <p:spPr bwMode="auto">
                <a:xfrm>
                  <a:off x="1782" y="3591"/>
                  <a:ext cx="291" cy="33"/>
                </a:xfrm>
                <a:prstGeom prst="rect">
                  <a:avLst/>
                </a:prstGeom>
                <a:solidFill>
                  <a:srgbClr val="FFCC00"/>
                </a:solidFill>
                <a:ln w="9525">
                  <a:noFill/>
                  <a:miter lim="800000"/>
                  <a:headEnd/>
                  <a:tailEnd/>
                </a:ln>
              </p:spPr>
              <p:txBody>
                <a:bodyPr/>
                <a:lstStyle/>
                <a:p>
                  <a:endParaRPr lang="ca-ES"/>
                </a:p>
              </p:txBody>
            </p:sp>
            <p:sp>
              <p:nvSpPr>
                <p:cNvPr id="20619" name="Rectangle 396"/>
                <p:cNvSpPr>
                  <a:spLocks noChangeArrowheads="1"/>
                </p:cNvSpPr>
                <p:nvPr/>
              </p:nvSpPr>
              <p:spPr bwMode="auto">
                <a:xfrm>
                  <a:off x="2041" y="3624"/>
                  <a:ext cx="32" cy="258"/>
                </a:xfrm>
                <a:prstGeom prst="rect">
                  <a:avLst/>
                </a:prstGeom>
                <a:solidFill>
                  <a:srgbClr val="FFCC00"/>
                </a:solidFill>
                <a:ln w="9525">
                  <a:noFill/>
                  <a:miter lim="800000"/>
                  <a:headEnd/>
                  <a:tailEnd/>
                </a:ln>
              </p:spPr>
              <p:txBody>
                <a:bodyPr/>
                <a:lstStyle/>
                <a:p>
                  <a:endParaRPr lang="ca-ES"/>
                </a:p>
              </p:txBody>
            </p:sp>
            <p:sp>
              <p:nvSpPr>
                <p:cNvPr id="20620" name="Rectangle 397"/>
                <p:cNvSpPr>
                  <a:spLocks noChangeArrowheads="1"/>
                </p:cNvSpPr>
                <p:nvPr/>
              </p:nvSpPr>
              <p:spPr bwMode="auto">
                <a:xfrm>
                  <a:off x="1782" y="3624"/>
                  <a:ext cx="259" cy="31"/>
                </a:xfrm>
                <a:prstGeom prst="rect">
                  <a:avLst/>
                </a:prstGeom>
                <a:solidFill>
                  <a:srgbClr val="FFCC00"/>
                </a:solidFill>
                <a:ln w="9525">
                  <a:noFill/>
                  <a:miter lim="800000"/>
                  <a:headEnd/>
                  <a:tailEnd/>
                </a:ln>
              </p:spPr>
              <p:txBody>
                <a:bodyPr/>
                <a:lstStyle/>
                <a:p>
                  <a:endParaRPr lang="ca-ES"/>
                </a:p>
              </p:txBody>
            </p:sp>
            <p:sp>
              <p:nvSpPr>
                <p:cNvPr id="20621" name="Rectangle 398"/>
                <p:cNvSpPr>
                  <a:spLocks noChangeArrowheads="1"/>
                </p:cNvSpPr>
                <p:nvPr/>
              </p:nvSpPr>
              <p:spPr bwMode="auto">
                <a:xfrm>
                  <a:off x="2008" y="3655"/>
                  <a:ext cx="33" cy="227"/>
                </a:xfrm>
                <a:prstGeom prst="rect">
                  <a:avLst/>
                </a:prstGeom>
                <a:solidFill>
                  <a:srgbClr val="FFCC00"/>
                </a:solidFill>
                <a:ln w="9525">
                  <a:noFill/>
                  <a:miter lim="800000"/>
                  <a:headEnd/>
                  <a:tailEnd/>
                </a:ln>
              </p:spPr>
              <p:txBody>
                <a:bodyPr/>
                <a:lstStyle/>
                <a:p>
                  <a:endParaRPr lang="ca-ES"/>
                </a:p>
              </p:txBody>
            </p:sp>
            <p:sp>
              <p:nvSpPr>
                <p:cNvPr id="20622" name="Rectangle 399"/>
                <p:cNvSpPr>
                  <a:spLocks noChangeArrowheads="1"/>
                </p:cNvSpPr>
                <p:nvPr/>
              </p:nvSpPr>
              <p:spPr bwMode="auto">
                <a:xfrm>
                  <a:off x="1782" y="3655"/>
                  <a:ext cx="226" cy="33"/>
                </a:xfrm>
                <a:prstGeom prst="rect">
                  <a:avLst/>
                </a:prstGeom>
                <a:solidFill>
                  <a:srgbClr val="FFCC00"/>
                </a:solidFill>
                <a:ln w="9525">
                  <a:noFill/>
                  <a:miter lim="800000"/>
                  <a:headEnd/>
                  <a:tailEnd/>
                </a:ln>
              </p:spPr>
              <p:txBody>
                <a:bodyPr/>
                <a:lstStyle/>
                <a:p>
                  <a:endParaRPr lang="ca-ES"/>
                </a:p>
              </p:txBody>
            </p:sp>
            <p:sp>
              <p:nvSpPr>
                <p:cNvPr id="20623" name="Rectangle 400"/>
                <p:cNvSpPr>
                  <a:spLocks noChangeArrowheads="1"/>
                </p:cNvSpPr>
                <p:nvPr/>
              </p:nvSpPr>
              <p:spPr bwMode="auto">
                <a:xfrm>
                  <a:off x="1976" y="3688"/>
                  <a:ext cx="32" cy="194"/>
                </a:xfrm>
                <a:prstGeom prst="rect">
                  <a:avLst/>
                </a:prstGeom>
                <a:solidFill>
                  <a:srgbClr val="FFCC00"/>
                </a:solidFill>
                <a:ln w="9525">
                  <a:noFill/>
                  <a:miter lim="800000"/>
                  <a:headEnd/>
                  <a:tailEnd/>
                </a:ln>
              </p:spPr>
              <p:txBody>
                <a:bodyPr/>
                <a:lstStyle/>
                <a:p>
                  <a:endParaRPr lang="ca-ES"/>
                </a:p>
              </p:txBody>
            </p:sp>
            <p:sp>
              <p:nvSpPr>
                <p:cNvPr id="20624" name="Rectangle 401"/>
                <p:cNvSpPr>
                  <a:spLocks noChangeArrowheads="1"/>
                </p:cNvSpPr>
                <p:nvPr/>
              </p:nvSpPr>
              <p:spPr bwMode="auto">
                <a:xfrm>
                  <a:off x="1782" y="3688"/>
                  <a:ext cx="194" cy="33"/>
                </a:xfrm>
                <a:prstGeom prst="rect">
                  <a:avLst/>
                </a:prstGeom>
                <a:solidFill>
                  <a:srgbClr val="FFCC00"/>
                </a:solidFill>
                <a:ln w="9525">
                  <a:noFill/>
                  <a:miter lim="800000"/>
                  <a:headEnd/>
                  <a:tailEnd/>
                </a:ln>
              </p:spPr>
              <p:txBody>
                <a:bodyPr/>
                <a:lstStyle/>
                <a:p>
                  <a:endParaRPr lang="ca-ES"/>
                </a:p>
              </p:txBody>
            </p:sp>
            <p:sp>
              <p:nvSpPr>
                <p:cNvPr id="20625" name="Rectangle 402"/>
                <p:cNvSpPr>
                  <a:spLocks noChangeArrowheads="1"/>
                </p:cNvSpPr>
                <p:nvPr/>
              </p:nvSpPr>
              <p:spPr bwMode="auto">
                <a:xfrm>
                  <a:off x="1943" y="3721"/>
                  <a:ext cx="33" cy="161"/>
                </a:xfrm>
                <a:prstGeom prst="rect">
                  <a:avLst/>
                </a:prstGeom>
                <a:solidFill>
                  <a:srgbClr val="FFCC00"/>
                </a:solidFill>
                <a:ln w="9525">
                  <a:noFill/>
                  <a:miter lim="800000"/>
                  <a:headEnd/>
                  <a:tailEnd/>
                </a:ln>
              </p:spPr>
              <p:txBody>
                <a:bodyPr/>
                <a:lstStyle/>
                <a:p>
                  <a:endParaRPr lang="ca-ES"/>
                </a:p>
              </p:txBody>
            </p:sp>
            <p:sp>
              <p:nvSpPr>
                <p:cNvPr id="20626" name="Rectangle 403"/>
                <p:cNvSpPr>
                  <a:spLocks noChangeArrowheads="1"/>
                </p:cNvSpPr>
                <p:nvPr/>
              </p:nvSpPr>
              <p:spPr bwMode="auto">
                <a:xfrm>
                  <a:off x="1782" y="3721"/>
                  <a:ext cx="161" cy="32"/>
                </a:xfrm>
                <a:prstGeom prst="rect">
                  <a:avLst/>
                </a:prstGeom>
                <a:solidFill>
                  <a:srgbClr val="FFCC00"/>
                </a:solidFill>
                <a:ln w="9525">
                  <a:noFill/>
                  <a:miter lim="800000"/>
                  <a:headEnd/>
                  <a:tailEnd/>
                </a:ln>
              </p:spPr>
              <p:txBody>
                <a:bodyPr/>
                <a:lstStyle/>
                <a:p>
                  <a:endParaRPr lang="ca-ES"/>
                </a:p>
              </p:txBody>
            </p:sp>
            <p:sp>
              <p:nvSpPr>
                <p:cNvPr id="20627" name="Rectangle 404"/>
                <p:cNvSpPr>
                  <a:spLocks noChangeArrowheads="1"/>
                </p:cNvSpPr>
                <p:nvPr/>
              </p:nvSpPr>
              <p:spPr bwMode="auto">
                <a:xfrm>
                  <a:off x="1912" y="3753"/>
                  <a:ext cx="31" cy="129"/>
                </a:xfrm>
                <a:prstGeom prst="rect">
                  <a:avLst/>
                </a:prstGeom>
                <a:solidFill>
                  <a:srgbClr val="FFCC00"/>
                </a:solidFill>
                <a:ln w="9525">
                  <a:noFill/>
                  <a:miter lim="800000"/>
                  <a:headEnd/>
                  <a:tailEnd/>
                </a:ln>
              </p:spPr>
              <p:txBody>
                <a:bodyPr/>
                <a:lstStyle/>
                <a:p>
                  <a:endParaRPr lang="ca-ES"/>
                </a:p>
              </p:txBody>
            </p:sp>
            <p:sp>
              <p:nvSpPr>
                <p:cNvPr id="20628" name="Rectangle 405"/>
                <p:cNvSpPr>
                  <a:spLocks noChangeArrowheads="1"/>
                </p:cNvSpPr>
                <p:nvPr/>
              </p:nvSpPr>
              <p:spPr bwMode="auto">
                <a:xfrm>
                  <a:off x="1782" y="3753"/>
                  <a:ext cx="130" cy="32"/>
                </a:xfrm>
                <a:prstGeom prst="rect">
                  <a:avLst/>
                </a:prstGeom>
                <a:solidFill>
                  <a:srgbClr val="FFCC00"/>
                </a:solidFill>
                <a:ln w="9525">
                  <a:noFill/>
                  <a:miter lim="800000"/>
                  <a:headEnd/>
                  <a:tailEnd/>
                </a:ln>
              </p:spPr>
              <p:txBody>
                <a:bodyPr/>
                <a:lstStyle/>
                <a:p>
                  <a:endParaRPr lang="ca-ES"/>
                </a:p>
              </p:txBody>
            </p:sp>
            <p:sp>
              <p:nvSpPr>
                <p:cNvPr id="20629" name="Rectangle 406"/>
                <p:cNvSpPr>
                  <a:spLocks noChangeArrowheads="1"/>
                </p:cNvSpPr>
                <p:nvPr/>
              </p:nvSpPr>
              <p:spPr bwMode="auto">
                <a:xfrm>
                  <a:off x="1879" y="3785"/>
                  <a:ext cx="33" cy="97"/>
                </a:xfrm>
                <a:prstGeom prst="rect">
                  <a:avLst/>
                </a:prstGeom>
                <a:solidFill>
                  <a:srgbClr val="FFCC00"/>
                </a:solidFill>
                <a:ln w="9525">
                  <a:noFill/>
                  <a:miter lim="800000"/>
                  <a:headEnd/>
                  <a:tailEnd/>
                </a:ln>
              </p:spPr>
              <p:txBody>
                <a:bodyPr/>
                <a:lstStyle/>
                <a:p>
                  <a:endParaRPr lang="ca-ES"/>
                </a:p>
              </p:txBody>
            </p:sp>
            <p:sp>
              <p:nvSpPr>
                <p:cNvPr id="20630" name="Rectangle 407"/>
                <p:cNvSpPr>
                  <a:spLocks noChangeArrowheads="1"/>
                </p:cNvSpPr>
                <p:nvPr/>
              </p:nvSpPr>
              <p:spPr bwMode="auto">
                <a:xfrm>
                  <a:off x="1782" y="3785"/>
                  <a:ext cx="97" cy="32"/>
                </a:xfrm>
                <a:prstGeom prst="rect">
                  <a:avLst/>
                </a:prstGeom>
                <a:solidFill>
                  <a:srgbClr val="FFCC00"/>
                </a:solidFill>
                <a:ln w="9525">
                  <a:noFill/>
                  <a:miter lim="800000"/>
                  <a:headEnd/>
                  <a:tailEnd/>
                </a:ln>
              </p:spPr>
              <p:txBody>
                <a:bodyPr/>
                <a:lstStyle/>
                <a:p>
                  <a:endParaRPr lang="ca-ES"/>
                </a:p>
              </p:txBody>
            </p:sp>
            <p:sp>
              <p:nvSpPr>
                <p:cNvPr id="20631" name="Rectangle 408"/>
                <p:cNvSpPr>
                  <a:spLocks noChangeArrowheads="1"/>
                </p:cNvSpPr>
                <p:nvPr/>
              </p:nvSpPr>
              <p:spPr bwMode="auto">
                <a:xfrm>
                  <a:off x="1846" y="3817"/>
                  <a:ext cx="33" cy="65"/>
                </a:xfrm>
                <a:prstGeom prst="rect">
                  <a:avLst/>
                </a:prstGeom>
                <a:solidFill>
                  <a:srgbClr val="FFCC00"/>
                </a:solidFill>
                <a:ln w="9525">
                  <a:noFill/>
                  <a:miter lim="800000"/>
                  <a:headEnd/>
                  <a:tailEnd/>
                </a:ln>
              </p:spPr>
              <p:txBody>
                <a:bodyPr/>
                <a:lstStyle/>
                <a:p>
                  <a:endParaRPr lang="ca-ES"/>
                </a:p>
              </p:txBody>
            </p:sp>
            <p:sp>
              <p:nvSpPr>
                <p:cNvPr id="20632" name="Rectangle 409"/>
                <p:cNvSpPr>
                  <a:spLocks noChangeArrowheads="1"/>
                </p:cNvSpPr>
                <p:nvPr/>
              </p:nvSpPr>
              <p:spPr bwMode="auto">
                <a:xfrm>
                  <a:off x="1782" y="3817"/>
                  <a:ext cx="64" cy="33"/>
                </a:xfrm>
                <a:prstGeom prst="rect">
                  <a:avLst/>
                </a:prstGeom>
                <a:solidFill>
                  <a:srgbClr val="FFCC00"/>
                </a:solidFill>
                <a:ln w="9525">
                  <a:noFill/>
                  <a:miter lim="800000"/>
                  <a:headEnd/>
                  <a:tailEnd/>
                </a:ln>
              </p:spPr>
              <p:txBody>
                <a:bodyPr/>
                <a:lstStyle/>
                <a:p>
                  <a:endParaRPr lang="ca-ES"/>
                </a:p>
              </p:txBody>
            </p:sp>
            <p:sp>
              <p:nvSpPr>
                <p:cNvPr id="20633" name="Rectangle 410"/>
                <p:cNvSpPr>
                  <a:spLocks noChangeArrowheads="1"/>
                </p:cNvSpPr>
                <p:nvPr/>
              </p:nvSpPr>
              <p:spPr bwMode="auto">
                <a:xfrm>
                  <a:off x="1814" y="3850"/>
                  <a:ext cx="32" cy="32"/>
                </a:xfrm>
                <a:prstGeom prst="rect">
                  <a:avLst/>
                </a:prstGeom>
                <a:solidFill>
                  <a:srgbClr val="FFCC00"/>
                </a:solidFill>
                <a:ln w="9525">
                  <a:noFill/>
                  <a:miter lim="800000"/>
                  <a:headEnd/>
                  <a:tailEnd/>
                </a:ln>
              </p:spPr>
              <p:txBody>
                <a:bodyPr/>
                <a:lstStyle/>
                <a:p>
                  <a:endParaRPr lang="ca-ES"/>
                </a:p>
              </p:txBody>
            </p:sp>
            <p:sp>
              <p:nvSpPr>
                <p:cNvPr id="20634" name="Rectangle 411"/>
                <p:cNvSpPr>
                  <a:spLocks noChangeArrowheads="1"/>
                </p:cNvSpPr>
                <p:nvPr/>
              </p:nvSpPr>
              <p:spPr bwMode="auto">
                <a:xfrm>
                  <a:off x="1782" y="3850"/>
                  <a:ext cx="32" cy="32"/>
                </a:xfrm>
                <a:prstGeom prst="rect">
                  <a:avLst/>
                </a:prstGeom>
                <a:solidFill>
                  <a:srgbClr val="FFCC00"/>
                </a:solidFill>
                <a:ln w="9525">
                  <a:noFill/>
                  <a:miter lim="800000"/>
                  <a:headEnd/>
                  <a:tailEnd/>
                </a:ln>
              </p:spPr>
              <p:txBody>
                <a:bodyPr/>
                <a:lstStyle/>
                <a:p>
                  <a:endParaRPr lang="ca-ES"/>
                </a:p>
              </p:txBody>
            </p:sp>
          </p:grpSp>
          <p:sp>
            <p:nvSpPr>
              <p:cNvPr id="20507" name="Rectangle 412"/>
              <p:cNvSpPr>
                <a:spLocks noChangeArrowheads="1"/>
              </p:cNvSpPr>
              <p:nvPr/>
            </p:nvSpPr>
            <p:spPr bwMode="auto">
              <a:xfrm>
                <a:off x="1782" y="1813"/>
                <a:ext cx="2071" cy="2071"/>
              </a:xfrm>
              <a:prstGeom prst="rect">
                <a:avLst/>
              </a:prstGeom>
              <a:solidFill>
                <a:srgbClr val="FFCC00"/>
              </a:solidFill>
              <a:ln w="9525">
                <a:solidFill>
                  <a:srgbClr val="000000"/>
                </a:solidFill>
                <a:miter lim="800000"/>
                <a:headEnd/>
                <a:tailEnd/>
              </a:ln>
            </p:spPr>
            <p:txBody>
              <a:bodyPr/>
              <a:lstStyle/>
              <a:p>
                <a:endParaRPr lang="ca-ES"/>
              </a:p>
            </p:txBody>
          </p:sp>
        </p:grpSp>
      </p:grpSp>
      <p:sp>
        <p:nvSpPr>
          <p:cNvPr id="20498" name="Oval 413"/>
          <p:cNvSpPr>
            <a:spLocks noChangeArrowheads="1"/>
          </p:cNvSpPr>
          <p:nvPr/>
        </p:nvSpPr>
        <p:spPr bwMode="auto">
          <a:xfrm>
            <a:off x="1979613" y="1844675"/>
            <a:ext cx="6624637" cy="1296988"/>
          </a:xfrm>
          <a:prstGeom prst="ellipse">
            <a:avLst/>
          </a:prstGeom>
          <a:noFill/>
          <a:ln w="25400">
            <a:solidFill>
              <a:schemeClr val="tx1"/>
            </a:solidFill>
            <a:round/>
            <a:headEnd/>
            <a:tailEnd/>
          </a:ln>
        </p:spPr>
        <p:txBody>
          <a:bodyPr wrap="none" anchor="ctr"/>
          <a:lstStyle/>
          <a:p>
            <a:endParaRPr lang="ca-E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92948">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89294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89294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892949"/>
                                        </p:tgtEl>
                                        <p:attrNameLst>
                                          <p:attrName>style.visibility</p:attrName>
                                        </p:attrNameLst>
                                      </p:cBhvr>
                                      <p:to>
                                        <p:strVal val="visible"/>
                                      </p:to>
                                    </p:set>
                                    <p:animEffect transition="in" filter="wipe(left)">
                                      <p:cBhvr>
                                        <p:cTn id="29" dur="500"/>
                                        <p:tgtEl>
                                          <p:spTgt spid="892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2948" grpId="0" build="p" autoUpdateAnimBg="0"/>
      <p:bldP spid="89294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5288" y="333375"/>
            <a:ext cx="8269287" cy="1039813"/>
          </a:xfrm>
        </p:spPr>
        <p:txBody>
          <a:bodyPr/>
          <a:lstStyle/>
          <a:p>
            <a:pPr eaLnBrk="1" hangingPunct="1">
              <a:lnSpc>
                <a:spcPct val="90000"/>
              </a:lnSpc>
            </a:pPr>
            <a:r>
              <a:rPr lang="en-GB" sz="3800" smtClean="0"/>
              <a:t>TotalFinaElf’s strategy: </a:t>
            </a:r>
            <a:br>
              <a:rPr lang="en-GB" sz="3800" smtClean="0"/>
            </a:br>
            <a:r>
              <a:rPr lang="en-GB" sz="3800" i="1" smtClean="0"/>
              <a:t>Stay neutral</a:t>
            </a:r>
            <a:endParaRPr lang="en-US" sz="3800" i="1" smtClean="0"/>
          </a:p>
        </p:txBody>
      </p:sp>
      <p:sp>
        <p:nvSpPr>
          <p:cNvPr id="894979" name="Rectangle 3"/>
          <p:cNvSpPr>
            <a:spLocks noGrp="1" noChangeArrowheads="1"/>
          </p:cNvSpPr>
          <p:nvPr>
            <p:ph type="body" idx="1"/>
          </p:nvPr>
        </p:nvSpPr>
        <p:spPr/>
        <p:txBody>
          <a:bodyPr/>
          <a:lstStyle/>
          <a:p>
            <a:pPr eaLnBrk="1" hangingPunct="1"/>
            <a:r>
              <a:rPr lang="en-US" u="sng" smtClean="0"/>
              <a:t>Goal</a:t>
            </a:r>
            <a:r>
              <a:rPr lang="en-US" smtClean="0"/>
              <a:t>: Be prudent, stay focus, free ride</a:t>
            </a:r>
          </a:p>
          <a:p>
            <a:pPr eaLnBrk="1" hangingPunct="1"/>
            <a:r>
              <a:rPr lang="en-US" u="sng" smtClean="0"/>
              <a:t>Tactics</a:t>
            </a:r>
            <a:r>
              <a:rPr lang="en-US" smtClean="0"/>
              <a:t>: </a:t>
            </a:r>
          </a:p>
          <a:p>
            <a:pPr marL="742950" lvl="1" indent="-285750" eaLnBrk="1" hangingPunct="1"/>
            <a:r>
              <a:rPr lang="en-US" smtClean="0"/>
              <a:t>Accept the possibility of a dilemma</a:t>
            </a:r>
          </a:p>
          <a:p>
            <a:pPr marL="742950" lvl="1" indent="-285750" eaLnBrk="1" hangingPunct="1"/>
            <a:r>
              <a:rPr lang="en-US" smtClean="0"/>
              <a:t>Do not counter public science</a:t>
            </a:r>
          </a:p>
          <a:p>
            <a:pPr marL="742950" lvl="1" indent="-285750" eaLnBrk="1" hangingPunct="1"/>
            <a:r>
              <a:rPr lang="en-US" smtClean="0"/>
              <a:t>Announce good intentions</a:t>
            </a:r>
          </a:p>
          <a:p>
            <a:pPr marL="742950" lvl="1" indent="-285750" eaLnBrk="1" hangingPunct="1"/>
            <a:r>
              <a:rPr lang="en-US" smtClean="0"/>
              <a:t>Develop political connections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94979">
                                            <p:txEl>
                                              <p:pRg st="0" end="0"/>
                                            </p:txEl>
                                          </p:spTgt>
                                        </p:tgtEl>
                                        <p:attrNameLst>
                                          <p:attrName>style.visibility</p:attrName>
                                        </p:attrNameLst>
                                      </p:cBhvr>
                                      <p:to>
                                        <p:strVal val="visible"/>
                                      </p:to>
                                    </p:set>
                                    <p:animEffect transition="in" filter="wipe(left)">
                                      <p:cBhvr>
                                        <p:cTn id="7" dur="500"/>
                                        <p:tgtEl>
                                          <p:spTgt spid="894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94979">
                                            <p:txEl>
                                              <p:pRg st="1" end="1"/>
                                            </p:txEl>
                                          </p:spTgt>
                                        </p:tgtEl>
                                        <p:attrNameLst>
                                          <p:attrName>style.visibility</p:attrName>
                                        </p:attrNameLst>
                                      </p:cBhvr>
                                      <p:to>
                                        <p:strVal val="visible"/>
                                      </p:to>
                                    </p:set>
                                    <p:animEffect transition="in" filter="wipe(left)">
                                      <p:cBhvr>
                                        <p:cTn id="12" dur="500"/>
                                        <p:tgtEl>
                                          <p:spTgt spid="8949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94979">
                                            <p:txEl>
                                              <p:pRg st="2" end="2"/>
                                            </p:txEl>
                                          </p:spTgt>
                                        </p:tgtEl>
                                        <p:attrNameLst>
                                          <p:attrName>style.visibility</p:attrName>
                                        </p:attrNameLst>
                                      </p:cBhvr>
                                      <p:to>
                                        <p:strVal val="visible"/>
                                      </p:to>
                                    </p:set>
                                    <p:animEffect transition="in" filter="wipe(left)">
                                      <p:cBhvr>
                                        <p:cTn id="17" dur="500"/>
                                        <p:tgtEl>
                                          <p:spTgt spid="8949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94979">
                                            <p:txEl>
                                              <p:pRg st="3" end="3"/>
                                            </p:txEl>
                                          </p:spTgt>
                                        </p:tgtEl>
                                        <p:attrNameLst>
                                          <p:attrName>style.visibility</p:attrName>
                                        </p:attrNameLst>
                                      </p:cBhvr>
                                      <p:to>
                                        <p:strVal val="visible"/>
                                      </p:to>
                                    </p:set>
                                    <p:animEffect transition="in" filter="wipe(left)">
                                      <p:cBhvr>
                                        <p:cTn id="22" dur="500"/>
                                        <p:tgtEl>
                                          <p:spTgt spid="8949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94979">
                                            <p:txEl>
                                              <p:pRg st="4" end="4"/>
                                            </p:txEl>
                                          </p:spTgt>
                                        </p:tgtEl>
                                        <p:attrNameLst>
                                          <p:attrName>style.visibility</p:attrName>
                                        </p:attrNameLst>
                                      </p:cBhvr>
                                      <p:to>
                                        <p:strVal val="visible"/>
                                      </p:to>
                                    </p:set>
                                    <p:animEffect transition="in" filter="wipe(left)">
                                      <p:cBhvr>
                                        <p:cTn id="27" dur="500"/>
                                        <p:tgtEl>
                                          <p:spTgt spid="8949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94979">
                                            <p:txEl>
                                              <p:pRg st="5" end="5"/>
                                            </p:txEl>
                                          </p:spTgt>
                                        </p:tgtEl>
                                        <p:attrNameLst>
                                          <p:attrName>style.visibility</p:attrName>
                                        </p:attrNameLst>
                                      </p:cBhvr>
                                      <p:to>
                                        <p:strVal val="visible"/>
                                      </p:to>
                                    </p:set>
                                    <p:animEffect transition="in" filter="wipe(left)">
                                      <p:cBhvr>
                                        <p:cTn id="32" dur="500"/>
                                        <p:tgtEl>
                                          <p:spTgt spid="8949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ranceclimate"/>
          <p:cNvPicPr>
            <a:picLocks noChangeAspect="1" noChangeArrowheads="1"/>
          </p:cNvPicPr>
          <p:nvPr>
            <p:ph idx="1"/>
          </p:nvPr>
        </p:nvPicPr>
        <p:blipFill>
          <a:blip r:embed="rId3"/>
          <a:srcRect/>
          <a:stretch>
            <a:fillRect/>
          </a:stretch>
        </p:blipFill>
        <p:spPr>
          <a:xfrm>
            <a:off x="0" y="0"/>
            <a:ext cx="9144000" cy="6858000"/>
          </a:xfrm>
          <a:noFill/>
        </p:spPr>
      </p:pic>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A Word from ELF CEO</a:t>
            </a:r>
          </a:p>
        </p:txBody>
      </p:sp>
      <p:sp>
        <p:nvSpPr>
          <p:cNvPr id="896003" name="Rectangle 3"/>
          <p:cNvSpPr>
            <a:spLocks noGrp="1" noChangeArrowheads="1"/>
          </p:cNvSpPr>
          <p:nvPr>
            <p:ph type="body" idx="1"/>
          </p:nvPr>
        </p:nvSpPr>
        <p:spPr>
          <a:xfrm>
            <a:off x="323850" y="2420938"/>
            <a:ext cx="8178800" cy="1800225"/>
          </a:xfrm>
        </p:spPr>
        <p:txBody>
          <a:bodyPr/>
          <a:lstStyle/>
          <a:p>
            <a:pPr marL="0" indent="0" algn="ctr" eaLnBrk="1" hangingPunct="1">
              <a:buFont typeface="Wingdings" pitchFamily="2" charset="2"/>
              <a:buNone/>
            </a:pPr>
            <a:r>
              <a:rPr lang="en-US" i="1" smtClean="0"/>
              <a:t>«  </a:t>
            </a:r>
            <a:r>
              <a:rPr lang="en-US" smtClean="0"/>
              <a:t>The Elf Aquitaine Group is ready to commit to a reduction of 15% of its [CO2] emissions in 2010 </a:t>
            </a:r>
            <a:r>
              <a:rPr lang="en-US" i="1" smtClean="0"/>
              <a:t>».</a:t>
            </a:r>
          </a:p>
        </p:txBody>
      </p:sp>
      <p:sp>
        <p:nvSpPr>
          <p:cNvPr id="896004" name="Rectangle 4"/>
          <p:cNvSpPr>
            <a:spLocks noChangeArrowheads="1"/>
          </p:cNvSpPr>
          <p:nvPr/>
        </p:nvSpPr>
        <p:spPr bwMode="auto">
          <a:xfrm>
            <a:off x="5724525" y="4508500"/>
            <a:ext cx="2762250" cy="457200"/>
          </a:xfrm>
          <a:prstGeom prst="rect">
            <a:avLst/>
          </a:prstGeom>
          <a:noFill/>
          <a:ln w="25400">
            <a:noFill/>
            <a:miter lim="800000"/>
            <a:headEnd/>
            <a:tailEnd/>
          </a:ln>
        </p:spPr>
        <p:txBody>
          <a:bodyPr wrap="none">
            <a:spAutoFit/>
          </a:bodyPr>
          <a:lstStyle/>
          <a:p>
            <a:pPr algn="l">
              <a:spcBef>
                <a:spcPct val="0"/>
              </a:spcBef>
            </a:pPr>
            <a:r>
              <a:rPr kumimoji="1" lang="en-US" sz="2400" i="1">
                <a:latin typeface="Times New Roman" pitchFamily="18" charset="0"/>
              </a:rPr>
              <a:t>Philippe Jaffré, 1997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6003">
                                            <p:txEl>
                                              <p:pRg st="0" end="0"/>
                                            </p:txEl>
                                          </p:spTgt>
                                        </p:tgtEl>
                                        <p:attrNameLst>
                                          <p:attrName>style.visibility</p:attrName>
                                        </p:attrNameLst>
                                      </p:cBhvr>
                                      <p:to>
                                        <p:strVal val="visible"/>
                                      </p:to>
                                    </p:set>
                                    <p:animEffect transition="in" filter="wipe(left)">
                                      <p:cBhvr>
                                        <p:cTn id="7" dur="500"/>
                                        <p:tgtEl>
                                          <p:spTgt spid="89600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96004"/>
                                        </p:tgtEl>
                                        <p:attrNameLst>
                                          <p:attrName>style.visibility</p:attrName>
                                        </p:attrNameLst>
                                      </p:cBhvr>
                                      <p:to>
                                        <p:strVal val="visible"/>
                                      </p:to>
                                    </p:set>
                                    <p:animEffect transition="in" filter="wipe(left)">
                                      <p:cBhvr>
                                        <p:cTn id="10" dur="500"/>
                                        <p:tgtEl>
                                          <p:spTgt spid="896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6003" grpId="0" build="p"/>
      <p:bldP spid="89600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7813"/>
            <a:ext cx="8229600" cy="1038225"/>
          </a:xfrm>
        </p:spPr>
        <p:txBody>
          <a:bodyPr/>
          <a:lstStyle/>
          <a:p>
            <a:pPr eaLnBrk="1" hangingPunct="1">
              <a:lnSpc>
                <a:spcPct val="90000"/>
              </a:lnSpc>
            </a:pPr>
            <a:r>
              <a:rPr lang="en-GB" sz="3800" smtClean="0"/>
              <a:t>BP’s strategy: </a:t>
            </a:r>
            <a:br>
              <a:rPr lang="en-GB" sz="3800" smtClean="0"/>
            </a:br>
            <a:r>
              <a:rPr lang="en-GB" sz="3800" i="1" smtClean="0"/>
              <a:t>Proactive</a:t>
            </a:r>
          </a:p>
        </p:txBody>
      </p:sp>
      <p:sp>
        <p:nvSpPr>
          <p:cNvPr id="897027" name="Rectangle 3"/>
          <p:cNvSpPr>
            <a:spLocks noGrp="1" noChangeArrowheads="1"/>
          </p:cNvSpPr>
          <p:nvPr>
            <p:ph type="body" idx="1"/>
          </p:nvPr>
        </p:nvSpPr>
        <p:spPr/>
        <p:txBody>
          <a:bodyPr/>
          <a:lstStyle/>
          <a:p>
            <a:pPr eaLnBrk="1" hangingPunct="1"/>
            <a:r>
              <a:rPr lang="en-GB" u="sng" smtClean="0"/>
              <a:t>Goal</a:t>
            </a:r>
            <a:r>
              <a:rPr lang="en-GB" smtClean="0"/>
              <a:t>: Taking advantage of the situation</a:t>
            </a:r>
          </a:p>
          <a:p>
            <a:pPr eaLnBrk="1" hangingPunct="1"/>
            <a:r>
              <a:rPr lang="en-GB" u="sng" smtClean="0"/>
              <a:t>Tactics</a:t>
            </a:r>
            <a:r>
              <a:rPr lang="en-GB" smtClean="0"/>
              <a:t>: </a:t>
            </a:r>
          </a:p>
          <a:p>
            <a:pPr marL="742950" lvl="1" indent="-285750" eaLnBrk="1" hangingPunct="1"/>
            <a:r>
              <a:rPr lang="en-GB" smtClean="0"/>
              <a:t>Facing the dilemma and try to address it</a:t>
            </a:r>
          </a:p>
          <a:p>
            <a:pPr marL="742950" lvl="1" indent="-285750" eaLnBrk="1" hangingPunct="1"/>
            <a:r>
              <a:rPr lang="en-GB" smtClean="0"/>
              <a:t>Acknowledging the science</a:t>
            </a:r>
          </a:p>
          <a:p>
            <a:pPr marL="742950" lvl="1" indent="-285750" eaLnBrk="1" hangingPunct="1"/>
            <a:r>
              <a:rPr lang="en-GB" smtClean="0"/>
              <a:t>Communicating on their new strategy</a:t>
            </a:r>
          </a:p>
          <a:p>
            <a:pPr marL="742950" lvl="1" indent="-285750" eaLnBrk="1" hangingPunct="1"/>
            <a:r>
              <a:rPr lang="en-GB" smtClean="0"/>
              <a:t>Participating in policy process</a:t>
            </a:r>
          </a:p>
          <a:p>
            <a:pPr marL="742950" lvl="1" indent="-285750" eaLnBrk="1" hangingPunct="1"/>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97027">
                                            <p:txEl>
                                              <p:pRg st="0" end="0"/>
                                            </p:txEl>
                                          </p:spTgt>
                                        </p:tgtEl>
                                        <p:attrNameLst>
                                          <p:attrName>style.visibility</p:attrName>
                                        </p:attrNameLst>
                                      </p:cBhvr>
                                      <p:to>
                                        <p:strVal val="visible"/>
                                      </p:to>
                                    </p:set>
                                    <p:animEffect transition="in" filter="wipe(left)">
                                      <p:cBhvr>
                                        <p:cTn id="7" dur="500"/>
                                        <p:tgtEl>
                                          <p:spTgt spid="897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97027">
                                            <p:txEl>
                                              <p:pRg st="1" end="1"/>
                                            </p:txEl>
                                          </p:spTgt>
                                        </p:tgtEl>
                                        <p:attrNameLst>
                                          <p:attrName>style.visibility</p:attrName>
                                        </p:attrNameLst>
                                      </p:cBhvr>
                                      <p:to>
                                        <p:strVal val="visible"/>
                                      </p:to>
                                    </p:set>
                                    <p:animEffect transition="in" filter="wipe(left)">
                                      <p:cBhvr>
                                        <p:cTn id="12" dur="500"/>
                                        <p:tgtEl>
                                          <p:spTgt spid="8970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97027">
                                            <p:txEl>
                                              <p:pRg st="2" end="2"/>
                                            </p:txEl>
                                          </p:spTgt>
                                        </p:tgtEl>
                                        <p:attrNameLst>
                                          <p:attrName>style.visibility</p:attrName>
                                        </p:attrNameLst>
                                      </p:cBhvr>
                                      <p:to>
                                        <p:strVal val="visible"/>
                                      </p:to>
                                    </p:set>
                                    <p:animEffect transition="in" filter="wipe(left)">
                                      <p:cBhvr>
                                        <p:cTn id="17" dur="500"/>
                                        <p:tgtEl>
                                          <p:spTgt spid="8970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97027">
                                            <p:txEl>
                                              <p:pRg st="3" end="3"/>
                                            </p:txEl>
                                          </p:spTgt>
                                        </p:tgtEl>
                                        <p:attrNameLst>
                                          <p:attrName>style.visibility</p:attrName>
                                        </p:attrNameLst>
                                      </p:cBhvr>
                                      <p:to>
                                        <p:strVal val="visible"/>
                                      </p:to>
                                    </p:set>
                                    <p:animEffect transition="in" filter="wipe(left)">
                                      <p:cBhvr>
                                        <p:cTn id="22" dur="500"/>
                                        <p:tgtEl>
                                          <p:spTgt spid="8970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97027">
                                            <p:txEl>
                                              <p:pRg st="4" end="4"/>
                                            </p:txEl>
                                          </p:spTgt>
                                        </p:tgtEl>
                                        <p:attrNameLst>
                                          <p:attrName>style.visibility</p:attrName>
                                        </p:attrNameLst>
                                      </p:cBhvr>
                                      <p:to>
                                        <p:strVal val="visible"/>
                                      </p:to>
                                    </p:set>
                                    <p:animEffect transition="in" filter="wipe(left)">
                                      <p:cBhvr>
                                        <p:cTn id="27" dur="500"/>
                                        <p:tgtEl>
                                          <p:spTgt spid="8970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97027">
                                            <p:txEl>
                                              <p:pRg st="5" end="5"/>
                                            </p:txEl>
                                          </p:spTgt>
                                        </p:tgtEl>
                                        <p:attrNameLst>
                                          <p:attrName>style.visibility</p:attrName>
                                        </p:attrNameLst>
                                      </p:cBhvr>
                                      <p:to>
                                        <p:strVal val="visible"/>
                                      </p:to>
                                    </p:set>
                                    <p:animEffect transition="in" filter="wipe(left)">
                                      <p:cBhvr>
                                        <p:cTn id="32" dur="500"/>
                                        <p:tgtEl>
                                          <p:spTgt spid="897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smtClean="0"/>
              <a:t>A word from BP’s CEO</a:t>
            </a:r>
          </a:p>
        </p:txBody>
      </p:sp>
      <p:sp>
        <p:nvSpPr>
          <p:cNvPr id="898051" name="Rectangle 3"/>
          <p:cNvSpPr>
            <a:spLocks noGrp="1" noChangeArrowheads="1"/>
          </p:cNvSpPr>
          <p:nvPr>
            <p:ph type="body" idx="1"/>
          </p:nvPr>
        </p:nvSpPr>
        <p:spPr>
          <a:xfrm>
            <a:off x="457200" y="1600200"/>
            <a:ext cx="8229600" cy="3943350"/>
          </a:xfrm>
        </p:spPr>
        <p:txBody>
          <a:bodyPr/>
          <a:lstStyle/>
          <a:p>
            <a:pPr marL="0" indent="0" algn="ctr" eaLnBrk="1" hangingPunct="1">
              <a:lnSpc>
                <a:spcPct val="90000"/>
              </a:lnSpc>
              <a:buFont typeface="Wingdings" pitchFamily="2" charset="2"/>
              <a:buNone/>
            </a:pPr>
            <a:r>
              <a:rPr lang="en-US" i="1" smtClean="0"/>
              <a:t>“We must now focus on what can and what should be done, not because we can be certain climate change is happening, but because the possibility can’t be ignored. If we are all to take responsibility for the future of our planet, then it falls to us to begin to take precautionary action now.”</a:t>
            </a:r>
            <a:endParaRPr lang="en-GB" i="1" smtClean="0"/>
          </a:p>
        </p:txBody>
      </p:sp>
      <p:sp>
        <p:nvSpPr>
          <p:cNvPr id="24580" name="Rectangle 4"/>
          <p:cNvSpPr>
            <a:spLocks noChangeArrowheads="1"/>
          </p:cNvSpPr>
          <p:nvPr/>
        </p:nvSpPr>
        <p:spPr bwMode="auto">
          <a:xfrm>
            <a:off x="3635375" y="5805488"/>
            <a:ext cx="4235450" cy="366712"/>
          </a:xfrm>
          <a:prstGeom prst="rect">
            <a:avLst/>
          </a:prstGeom>
          <a:noFill/>
          <a:ln w="25400">
            <a:noFill/>
            <a:miter lim="800000"/>
            <a:headEnd/>
            <a:tailEnd/>
          </a:ln>
        </p:spPr>
        <p:txBody>
          <a:bodyPr wrap="none">
            <a:spAutoFit/>
          </a:bodyPr>
          <a:lstStyle/>
          <a:p>
            <a:pPr algn="l">
              <a:spcBef>
                <a:spcPct val="0"/>
              </a:spcBef>
            </a:pPr>
            <a:r>
              <a:rPr kumimoji="1" lang="en-US">
                <a:latin typeface="Arial" charset="0"/>
                <a:cs typeface="Arial" charset="0"/>
              </a:rPr>
              <a:t>BP Chief Executive, John Browne, 1997</a:t>
            </a:r>
            <a:endParaRPr kumimoji="1" lang="en-GB">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98051">
                                            <p:txEl>
                                              <p:pRg st="0" end="0"/>
                                            </p:txEl>
                                          </p:spTgt>
                                        </p:tgtEl>
                                        <p:attrNameLst>
                                          <p:attrName>style.visibility</p:attrName>
                                        </p:attrNameLst>
                                      </p:cBhvr>
                                      <p:to>
                                        <p:strVal val="visible"/>
                                      </p:to>
                                    </p:set>
                                    <p:animEffect transition="in" filter="wipe(up)">
                                      <p:cBhvr>
                                        <p:cTn id="7" dur="500"/>
                                        <p:tgtEl>
                                          <p:spTgt spid="898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805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06400" y="228600"/>
            <a:ext cx="8486775" cy="1143000"/>
          </a:xfrm>
        </p:spPr>
        <p:txBody>
          <a:bodyPr/>
          <a:lstStyle/>
          <a:p>
            <a:pPr eaLnBrk="1" hangingPunct="1">
              <a:lnSpc>
                <a:spcPct val="90000"/>
              </a:lnSpc>
            </a:pPr>
            <a:r>
              <a:rPr lang="en-GB" smtClean="0"/>
              <a:t>BP’s progression of statements</a:t>
            </a:r>
          </a:p>
        </p:txBody>
      </p:sp>
      <p:sp>
        <p:nvSpPr>
          <p:cNvPr id="899075" name="Rectangle 3"/>
          <p:cNvSpPr>
            <a:spLocks noGrp="1" noChangeArrowheads="1"/>
          </p:cNvSpPr>
          <p:nvPr>
            <p:ph type="body" idx="1"/>
          </p:nvPr>
        </p:nvSpPr>
        <p:spPr/>
        <p:txBody>
          <a:bodyPr/>
          <a:lstStyle/>
          <a:p>
            <a:pPr eaLnBrk="1" hangingPunct="1">
              <a:lnSpc>
                <a:spcPct val="90000"/>
              </a:lnSpc>
            </a:pPr>
            <a:r>
              <a:rPr lang="en-GB" smtClean="0"/>
              <a:t>Society cares (recognition of a societal concern)</a:t>
            </a:r>
          </a:p>
          <a:p>
            <a:pPr eaLnBrk="1" hangingPunct="1">
              <a:lnSpc>
                <a:spcPct val="90000"/>
              </a:lnSpc>
            </a:pPr>
            <a:r>
              <a:rPr lang="en-GB" smtClean="0"/>
              <a:t>We are causing social damage (acknowledgement of responsibility)</a:t>
            </a:r>
          </a:p>
          <a:p>
            <a:pPr eaLnBrk="1" hangingPunct="1">
              <a:lnSpc>
                <a:spcPct val="90000"/>
              </a:lnSpc>
            </a:pPr>
            <a:r>
              <a:rPr lang="en-GB" smtClean="0"/>
              <a:t>We will modify our behaviour</a:t>
            </a:r>
          </a:p>
          <a:p>
            <a:pPr eaLnBrk="1" hangingPunct="1">
              <a:lnSpc>
                <a:spcPct val="90000"/>
              </a:lnSpc>
            </a:pPr>
            <a:r>
              <a:rPr lang="en-GB" smtClean="0"/>
              <a:t>… and nevertheless remain profitable</a:t>
            </a:r>
          </a:p>
          <a:p>
            <a:pPr eaLnBrk="1" hangingPunct="1"/>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9075">
                                            <p:txEl>
                                              <p:pRg st="0" end="0"/>
                                            </p:txEl>
                                          </p:spTgt>
                                        </p:tgtEl>
                                        <p:attrNameLst>
                                          <p:attrName>style.visibility</p:attrName>
                                        </p:attrNameLst>
                                      </p:cBhvr>
                                      <p:to>
                                        <p:strVal val="visible"/>
                                      </p:to>
                                    </p:set>
                                    <p:animEffect transition="in" filter="wipe(left)">
                                      <p:cBhvr>
                                        <p:cTn id="7" dur="500"/>
                                        <p:tgtEl>
                                          <p:spTgt spid="899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9075">
                                            <p:txEl>
                                              <p:pRg st="1" end="1"/>
                                            </p:txEl>
                                          </p:spTgt>
                                        </p:tgtEl>
                                        <p:attrNameLst>
                                          <p:attrName>style.visibility</p:attrName>
                                        </p:attrNameLst>
                                      </p:cBhvr>
                                      <p:to>
                                        <p:strVal val="visible"/>
                                      </p:to>
                                    </p:set>
                                    <p:animEffect transition="in" filter="wipe(left)">
                                      <p:cBhvr>
                                        <p:cTn id="12" dur="500"/>
                                        <p:tgtEl>
                                          <p:spTgt spid="899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9075">
                                            <p:txEl>
                                              <p:pRg st="2" end="2"/>
                                            </p:txEl>
                                          </p:spTgt>
                                        </p:tgtEl>
                                        <p:attrNameLst>
                                          <p:attrName>style.visibility</p:attrName>
                                        </p:attrNameLst>
                                      </p:cBhvr>
                                      <p:to>
                                        <p:strVal val="visible"/>
                                      </p:to>
                                    </p:set>
                                    <p:animEffect transition="in" filter="wipe(left)">
                                      <p:cBhvr>
                                        <p:cTn id="17" dur="500"/>
                                        <p:tgtEl>
                                          <p:spTgt spid="899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9075">
                                            <p:txEl>
                                              <p:pRg st="3" end="3"/>
                                            </p:txEl>
                                          </p:spTgt>
                                        </p:tgtEl>
                                        <p:attrNameLst>
                                          <p:attrName>style.visibility</p:attrName>
                                        </p:attrNameLst>
                                      </p:cBhvr>
                                      <p:to>
                                        <p:strVal val="visible"/>
                                      </p:to>
                                    </p:set>
                                    <p:animEffect transition="in" filter="wipe(left)">
                                      <p:cBhvr>
                                        <p:cTn id="22" dur="500"/>
                                        <p:tgtEl>
                                          <p:spTgt spid="899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907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06400" y="228600"/>
            <a:ext cx="8342313" cy="896938"/>
          </a:xfrm>
        </p:spPr>
        <p:txBody>
          <a:bodyPr/>
          <a:lstStyle/>
          <a:p>
            <a:pPr eaLnBrk="1" hangingPunct="1"/>
            <a:r>
              <a:rPr lang="en-GB" sz="3800" smtClean="0"/>
              <a:t>BP’s deeds or promises (some…)</a:t>
            </a:r>
          </a:p>
        </p:txBody>
      </p:sp>
      <p:sp>
        <p:nvSpPr>
          <p:cNvPr id="901123" name="Rectangle 3"/>
          <p:cNvSpPr>
            <a:spLocks noGrp="1" noChangeArrowheads="1"/>
          </p:cNvSpPr>
          <p:nvPr>
            <p:ph type="body" idx="1"/>
          </p:nvPr>
        </p:nvSpPr>
        <p:spPr/>
        <p:txBody>
          <a:bodyPr/>
          <a:lstStyle/>
          <a:p>
            <a:pPr eaLnBrk="1" hangingPunct="1"/>
            <a:r>
              <a:rPr lang="en-GB" sz="2600" smtClean="0"/>
              <a:t>Left the Global Climate Coalition for the Pew Center on CC’s business council</a:t>
            </a:r>
          </a:p>
          <a:p>
            <a:pPr eaLnBrk="1" hangingPunct="1"/>
            <a:r>
              <a:rPr lang="en-GB" sz="2600" smtClean="0"/>
              <a:t>Reducing BP’s internal emissions (including setting up internal emissions trading scheme)</a:t>
            </a:r>
          </a:p>
          <a:p>
            <a:pPr eaLnBrk="1" hangingPunct="1"/>
            <a:r>
              <a:rPr lang="en-GB" sz="2600" smtClean="0"/>
              <a:t>Focus on energy conservation (internally and with consumers)</a:t>
            </a:r>
          </a:p>
          <a:p>
            <a:pPr eaLnBrk="1" hangingPunct="1"/>
            <a:r>
              <a:rPr lang="en-GB" sz="2600" smtClean="0"/>
              <a:t>Investment in solar energy business</a:t>
            </a:r>
          </a:p>
          <a:p>
            <a:pPr eaLnBrk="1" hangingPunct="1"/>
            <a:r>
              <a:rPr lang="en-GB" sz="2600" smtClean="0"/>
              <a:t>Promoting the use of flexibility mechanisms</a:t>
            </a:r>
          </a:p>
          <a:p>
            <a:pPr eaLnBrk="1" hangingPunct="1">
              <a:buFont typeface="Wingdings" pitchFamily="2" charset="2"/>
              <a:buNone/>
            </a:pPr>
            <a:endParaRPr lang="en-GB" sz="2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23">
                                            <p:txEl>
                                              <p:pRg st="0" end="0"/>
                                            </p:txEl>
                                          </p:spTgt>
                                        </p:tgtEl>
                                        <p:attrNameLst>
                                          <p:attrName>style.visibility</p:attrName>
                                        </p:attrNameLst>
                                      </p:cBhvr>
                                      <p:to>
                                        <p:strVal val="visible"/>
                                      </p:to>
                                    </p:set>
                                    <p:animEffect transition="in" filter="wipe(left)">
                                      <p:cBhvr>
                                        <p:cTn id="7" dur="500"/>
                                        <p:tgtEl>
                                          <p:spTgt spid="901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23">
                                            <p:txEl>
                                              <p:pRg st="1" end="1"/>
                                            </p:txEl>
                                          </p:spTgt>
                                        </p:tgtEl>
                                        <p:attrNameLst>
                                          <p:attrName>style.visibility</p:attrName>
                                        </p:attrNameLst>
                                      </p:cBhvr>
                                      <p:to>
                                        <p:strVal val="visible"/>
                                      </p:to>
                                    </p:set>
                                    <p:animEffect transition="in" filter="wipe(left)">
                                      <p:cBhvr>
                                        <p:cTn id="12" dur="500"/>
                                        <p:tgtEl>
                                          <p:spTgt spid="901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1123">
                                            <p:txEl>
                                              <p:pRg st="2" end="2"/>
                                            </p:txEl>
                                          </p:spTgt>
                                        </p:tgtEl>
                                        <p:attrNameLst>
                                          <p:attrName>style.visibility</p:attrName>
                                        </p:attrNameLst>
                                      </p:cBhvr>
                                      <p:to>
                                        <p:strVal val="visible"/>
                                      </p:to>
                                    </p:set>
                                    <p:animEffect transition="in" filter="wipe(left)">
                                      <p:cBhvr>
                                        <p:cTn id="17" dur="500"/>
                                        <p:tgtEl>
                                          <p:spTgt spid="901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1123">
                                            <p:txEl>
                                              <p:pRg st="3" end="3"/>
                                            </p:txEl>
                                          </p:spTgt>
                                        </p:tgtEl>
                                        <p:attrNameLst>
                                          <p:attrName>style.visibility</p:attrName>
                                        </p:attrNameLst>
                                      </p:cBhvr>
                                      <p:to>
                                        <p:strVal val="visible"/>
                                      </p:to>
                                    </p:set>
                                    <p:animEffect transition="in" filter="wipe(left)">
                                      <p:cBhvr>
                                        <p:cTn id="22" dur="500"/>
                                        <p:tgtEl>
                                          <p:spTgt spid="901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1123">
                                            <p:txEl>
                                              <p:pRg st="4" end="4"/>
                                            </p:txEl>
                                          </p:spTgt>
                                        </p:tgtEl>
                                        <p:attrNameLst>
                                          <p:attrName>style.visibility</p:attrName>
                                        </p:attrNameLst>
                                      </p:cBhvr>
                                      <p:to>
                                        <p:strVal val="visible"/>
                                      </p:to>
                                    </p:set>
                                    <p:animEffect transition="in" filter="wipe(left)">
                                      <p:cBhvr>
                                        <p:cTn id="27" dur="500"/>
                                        <p:tgtEl>
                                          <p:spTgt spid="901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2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06400" y="228600"/>
            <a:ext cx="8558213" cy="1112838"/>
          </a:xfrm>
        </p:spPr>
        <p:txBody>
          <a:bodyPr/>
          <a:lstStyle/>
          <a:p>
            <a:pPr eaLnBrk="1" hangingPunct="1">
              <a:lnSpc>
                <a:spcPct val="90000"/>
              </a:lnSpc>
            </a:pPr>
            <a:r>
              <a:rPr lang="en-US" smtClean="0"/>
              <a:t>Tactics:</a:t>
            </a:r>
            <a:br>
              <a:rPr lang="en-US" smtClean="0"/>
            </a:br>
            <a:r>
              <a:rPr lang="en-US" smtClean="0"/>
              <a:t>Priority to Ethics</a:t>
            </a:r>
          </a:p>
        </p:txBody>
      </p:sp>
      <p:sp>
        <p:nvSpPr>
          <p:cNvPr id="902147" name="Rectangle 3"/>
          <p:cNvSpPr>
            <a:spLocks noGrp="1" noChangeArrowheads="1"/>
          </p:cNvSpPr>
          <p:nvPr>
            <p:ph type="body" idx="1"/>
          </p:nvPr>
        </p:nvSpPr>
        <p:spPr>
          <a:xfrm>
            <a:off x="611188" y="1700213"/>
            <a:ext cx="7772400" cy="4724400"/>
          </a:xfrm>
        </p:spPr>
        <p:txBody>
          <a:bodyPr/>
          <a:lstStyle/>
          <a:p>
            <a:pPr eaLnBrk="1" hangingPunct="1"/>
            <a:r>
              <a:rPr lang="en-US" sz="2600" smtClean="0"/>
              <a:t>Acknowledgment of the unethical process;</a:t>
            </a:r>
          </a:p>
          <a:p>
            <a:pPr eaLnBrk="1" hangingPunct="1"/>
            <a:r>
              <a:rPr lang="en-US" sz="2600" smtClean="0"/>
              <a:t>Mitigation of the cost of sacrifice;</a:t>
            </a:r>
          </a:p>
          <a:p>
            <a:pPr eaLnBrk="1" hangingPunct="1"/>
            <a:r>
              <a:rPr lang="en-US" sz="2600" smtClean="0"/>
              <a:t>Emphasis of long term benefits; </a:t>
            </a:r>
          </a:p>
          <a:p>
            <a:pPr eaLnBrk="1" hangingPunct="1"/>
            <a:r>
              <a:rPr lang="en-US" sz="2600" smtClean="0"/>
              <a:t>Strategic re-positioning;</a:t>
            </a:r>
          </a:p>
          <a:p>
            <a:pPr eaLnBrk="1" hangingPunct="1"/>
            <a:r>
              <a:rPr lang="en-US" sz="2600" smtClean="0"/>
              <a:t>Search for differentiation and competitive advantage;</a:t>
            </a:r>
          </a:p>
          <a:p>
            <a:pPr eaLnBrk="1" hangingPunct="1"/>
            <a:r>
              <a:rPr lang="en-US" sz="2600" smtClean="0"/>
              <a:t>Ambiguity of the sacrifice;</a:t>
            </a:r>
          </a:p>
          <a:p>
            <a:pPr eaLnBrk="1" hangingPunct="1"/>
            <a:r>
              <a:rPr lang="en-US" sz="2600" smtClean="0"/>
              <a:t>Transparency of strategic choices;</a:t>
            </a:r>
          </a:p>
          <a:p>
            <a:pPr eaLnBrk="1" hangingPunct="1"/>
            <a:r>
              <a:rPr lang="en-US" sz="2600" smtClean="0"/>
              <a:t>Making amends?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2147">
                                            <p:txEl>
                                              <p:pRg st="0" end="0"/>
                                            </p:txEl>
                                          </p:spTgt>
                                        </p:tgtEl>
                                        <p:attrNameLst>
                                          <p:attrName>style.visibility</p:attrName>
                                        </p:attrNameLst>
                                      </p:cBhvr>
                                      <p:to>
                                        <p:strVal val="visible"/>
                                      </p:to>
                                    </p:set>
                                    <p:animEffect transition="in" filter="wipe(left)">
                                      <p:cBhvr>
                                        <p:cTn id="7" dur="500"/>
                                        <p:tgtEl>
                                          <p:spTgt spid="902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2147">
                                            <p:txEl>
                                              <p:pRg st="1" end="1"/>
                                            </p:txEl>
                                          </p:spTgt>
                                        </p:tgtEl>
                                        <p:attrNameLst>
                                          <p:attrName>style.visibility</p:attrName>
                                        </p:attrNameLst>
                                      </p:cBhvr>
                                      <p:to>
                                        <p:strVal val="visible"/>
                                      </p:to>
                                    </p:set>
                                    <p:animEffect transition="in" filter="wipe(left)">
                                      <p:cBhvr>
                                        <p:cTn id="12" dur="500"/>
                                        <p:tgtEl>
                                          <p:spTgt spid="902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2147">
                                            <p:txEl>
                                              <p:pRg st="2" end="2"/>
                                            </p:txEl>
                                          </p:spTgt>
                                        </p:tgtEl>
                                        <p:attrNameLst>
                                          <p:attrName>style.visibility</p:attrName>
                                        </p:attrNameLst>
                                      </p:cBhvr>
                                      <p:to>
                                        <p:strVal val="visible"/>
                                      </p:to>
                                    </p:set>
                                    <p:animEffect transition="in" filter="wipe(left)">
                                      <p:cBhvr>
                                        <p:cTn id="17" dur="500"/>
                                        <p:tgtEl>
                                          <p:spTgt spid="902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2147">
                                            <p:txEl>
                                              <p:pRg st="3" end="3"/>
                                            </p:txEl>
                                          </p:spTgt>
                                        </p:tgtEl>
                                        <p:attrNameLst>
                                          <p:attrName>style.visibility</p:attrName>
                                        </p:attrNameLst>
                                      </p:cBhvr>
                                      <p:to>
                                        <p:strVal val="visible"/>
                                      </p:to>
                                    </p:set>
                                    <p:animEffect transition="in" filter="wipe(left)">
                                      <p:cBhvr>
                                        <p:cTn id="22" dur="500"/>
                                        <p:tgtEl>
                                          <p:spTgt spid="902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2147">
                                            <p:txEl>
                                              <p:pRg st="4" end="4"/>
                                            </p:txEl>
                                          </p:spTgt>
                                        </p:tgtEl>
                                        <p:attrNameLst>
                                          <p:attrName>style.visibility</p:attrName>
                                        </p:attrNameLst>
                                      </p:cBhvr>
                                      <p:to>
                                        <p:strVal val="visible"/>
                                      </p:to>
                                    </p:set>
                                    <p:animEffect transition="in" filter="wipe(left)">
                                      <p:cBhvr>
                                        <p:cTn id="27" dur="500"/>
                                        <p:tgtEl>
                                          <p:spTgt spid="902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02147">
                                            <p:txEl>
                                              <p:pRg st="5" end="5"/>
                                            </p:txEl>
                                          </p:spTgt>
                                        </p:tgtEl>
                                        <p:attrNameLst>
                                          <p:attrName>style.visibility</p:attrName>
                                        </p:attrNameLst>
                                      </p:cBhvr>
                                      <p:to>
                                        <p:strVal val="visible"/>
                                      </p:to>
                                    </p:set>
                                    <p:animEffect transition="in" filter="wipe(left)">
                                      <p:cBhvr>
                                        <p:cTn id="32" dur="500"/>
                                        <p:tgtEl>
                                          <p:spTgt spid="902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02147">
                                            <p:txEl>
                                              <p:pRg st="6" end="6"/>
                                            </p:txEl>
                                          </p:spTgt>
                                        </p:tgtEl>
                                        <p:attrNameLst>
                                          <p:attrName>style.visibility</p:attrName>
                                        </p:attrNameLst>
                                      </p:cBhvr>
                                      <p:to>
                                        <p:strVal val="visible"/>
                                      </p:to>
                                    </p:set>
                                    <p:animEffect transition="in" filter="wipe(left)">
                                      <p:cBhvr>
                                        <p:cTn id="37" dur="500"/>
                                        <p:tgtEl>
                                          <p:spTgt spid="9021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02147">
                                            <p:txEl>
                                              <p:pRg st="7" end="7"/>
                                            </p:txEl>
                                          </p:spTgt>
                                        </p:tgtEl>
                                        <p:attrNameLst>
                                          <p:attrName>style.visibility</p:attrName>
                                        </p:attrNameLst>
                                      </p:cBhvr>
                                      <p:to>
                                        <p:strVal val="visible"/>
                                      </p:to>
                                    </p:set>
                                    <p:animEffect transition="in" filter="wipe(left)">
                                      <p:cBhvr>
                                        <p:cTn id="42" dur="500"/>
                                        <p:tgtEl>
                                          <p:spTgt spid="902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214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06400" y="-46038"/>
            <a:ext cx="8737600" cy="1414463"/>
          </a:xfrm>
        </p:spPr>
        <p:txBody>
          <a:bodyPr lIns="90000" tIns="46800" rIns="90000" bIns="46800" anchor="b"/>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mtClean="0"/>
              <a:t>Priority to Ethics</a:t>
            </a:r>
          </a:p>
        </p:txBody>
      </p:sp>
      <p:grpSp>
        <p:nvGrpSpPr>
          <p:cNvPr id="28675" name="Group 3"/>
          <p:cNvGrpSpPr>
            <a:grpSpLocks/>
          </p:cNvGrpSpPr>
          <p:nvPr/>
        </p:nvGrpSpPr>
        <p:grpSpPr bwMode="auto">
          <a:xfrm>
            <a:off x="2033588" y="2573338"/>
            <a:ext cx="3348037" cy="914400"/>
            <a:chOff x="2762" y="1817"/>
            <a:chExt cx="341" cy="358"/>
          </a:xfrm>
        </p:grpSpPr>
        <p:sp>
          <p:nvSpPr>
            <p:cNvPr id="29084" name="Freeform 4"/>
            <p:cNvSpPr>
              <a:spLocks/>
            </p:cNvSpPr>
            <p:nvPr/>
          </p:nvSpPr>
          <p:spPr bwMode="auto">
            <a:xfrm>
              <a:off x="2762" y="1842"/>
              <a:ext cx="279" cy="333"/>
            </a:xfrm>
            <a:custGeom>
              <a:avLst/>
              <a:gdLst>
                <a:gd name="T0" fmla="*/ 0 w 558"/>
                <a:gd name="T1" fmla="*/ 333 h 666"/>
                <a:gd name="T2" fmla="*/ 31 w 558"/>
                <a:gd name="T3" fmla="*/ 329 h 666"/>
                <a:gd name="T4" fmla="*/ 50 w 558"/>
                <a:gd name="T5" fmla="*/ 324 h 666"/>
                <a:gd name="T6" fmla="*/ 80 w 558"/>
                <a:gd name="T7" fmla="*/ 311 h 666"/>
                <a:gd name="T8" fmla="*/ 96 w 558"/>
                <a:gd name="T9" fmla="*/ 300 h 666"/>
                <a:gd name="T10" fmla="*/ 122 w 558"/>
                <a:gd name="T11" fmla="*/ 279 h 666"/>
                <a:gd name="T12" fmla="*/ 144 w 558"/>
                <a:gd name="T13" fmla="*/ 253 h 666"/>
                <a:gd name="T14" fmla="*/ 155 w 558"/>
                <a:gd name="T15" fmla="*/ 237 h 666"/>
                <a:gd name="T16" fmla="*/ 168 w 558"/>
                <a:gd name="T17" fmla="*/ 207 h 666"/>
                <a:gd name="T18" fmla="*/ 174 w 558"/>
                <a:gd name="T19" fmla="*/ 189 h 666"/>
                <a:gd name="T20" fmla="*/ 178 w 558"/>
                <a:gd name="T21" fmla="*/ 158 h 666"/>
                <a:gd name="T22" fmla="*/ 179 w 558"/>
                <a:gd name="T23" fmla="*/ 135 h 666"/>
                <a:gd name="T24" fmla="*/ 179 w 558"/>
                <a:gd name="T25" fmla="*/ 138 h 666"/>
                <a:gd name="T26" fmla="*/ 185 w 558"/>
                <a:gd name="T27" fmla="*/ 114 h 666"/>
                <a:gd name="T28" fmla="*/ 195 w 558"/>
                <a:gd name="T29" fmla="*/ 93 h 666"/>
                <a:gd name="T30" fmla="*/ 207 w 558"/>
                <a:gd name="T31" fmla="*/ 72 h 666"/>
                <a:gd name="T32" fmla="*/ 206 w 558"/>
                <a:gd name="T33" fmla="*/ 75 h 666"/>
                <a:gd name="T34" fmla="*/ 222 w 558"/>
                <a:gd name="T35" fmla="*/ 55 h 666"/>
                <a:gd name="T36" fmla="*/ 249 w 558"/>
                <a:gd name="T37" fmla="*/ 30 h 666"/>
                <a:gd name="T38" fmla="*/ 254 w 558"/>
                <a:gd name="T39" fmla="*/ 18 h 666"/>
                <a:gd name="T40" fmla="*/ 268 w 558"/>
                <a:gd name="T41" fmla="*/ 19 h 666"/>
                <a:gd name="T42" fmla="*/ 273 w 558"/>
                <a:gd name="T43" fmla="*/ 0 h 666"/>
                <a:gd name="T44" fmla="*/ 251 w 558"/>
                <a:gd name="T45" fmla="*/ 11 h 666"/>
                <a:gd name="T46" fmla="*/ 239 w 558"/>
                <a:gd name="T47" fmla="*/ 20 h 666"/>
                <a:gd name="T48" fmla="*/ 211 w 558"/>
                <a:gd name="T49" fmla="*/ 44 h 666"/>
                <a:gd name="T50" fmla="*/ 196 w 558"/>
                <a:gd name="T51" fmla="*/ 64 h 666"/>
                <a:gd name="T52" fmla="*/ 187 w 558"/>
                <a:gd name="T53" fmla="*/ 77 h 666"/>
                <a:gd name="T54" fmla="*/ 176 w 558"/>
                <a:gd name="T55" fmla="*/ 98 h 666"/>
                <a:gd name="T56" fmla="*/ 168 w 558"/>
                <a:gd name="T57" fmla="*/ 121 h 666"/>
                <a:gd name="T58" fmla="*/ 165 w 558"/>
                <a:gd name="T59" fmla="*/ 135 h 666"/>
                <a:gd name="T60" fmla="*/ 163 w 558"/>
                <a:gd name="T61" fmla="*/ 147 h 666"/>
                <a:gd name="T62" fmla="*/ 161 w 558"/>
                <a:gd name="T63" fmla="*/ 173 h 666"/>
                <a:gd name="T64" fmla="*/ 166 w 558"/>
                <a:gd name="T65" fmla="*/ 189 h 666"/>
                <a:gd name="T66" fmla="*/ 155 w 558"/>
                <a:gd name="T67" fmla="*/ 202 h 666"/>
                <a:gd name="T68" fmla="*/ 141 w 558"/>
                <a:gd name="T69" fmla="*/ 231 h 666"/>
                <a:gd name="T70" fmla="*/ 139 w 558"/>
                <a:gd name="T71" fmla="*/ 248 h 666"/>
                <a:gd name="T72" fmla="*/ 123 w 558"/>
                <a:gd name="T73" fmla="*/ 255 h 666"/>
                <a:gd name="T74" fmla="*/ 99 w 558"/>
                <a:gd name="T75" fmla="*/ 279 h 666"/>
                <a:gd name="T76" fmla="*/ 91 w 558"/>
                <a:gd name="T77" fmla="*/ 295 h 666"/>
                <a:gd name="T78" fmla="*/ 74 w 558"/>
                <a:gd name="T79" fmla="*/ 297 h 666"/>
                <a:gd name="T80" fmla="*/ 44 w 558"/>
                <a:gd name="T81" fmla="*/ 311 h 666"/>
                <a:gd name="T82" fmla="*/ 31 w 558"/>
                <a:gd name="T83" fmla="*/ 322 h 666"/>
                <a:gd name="T84" fmla="*/ 16 w 558"/>
                <a:gd name="T85" fmla="*/ 317 h 66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58"/>
                <a:gd name="T130" fmla="*/ 0 h 666"/>
                <a:gd name="T131" fmla="*/ 558 w 558"/>
                <a:gd name="T132" fmla="*/ 666 h 66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9900"/>
            </a:solidFill>
            <a:ln w="28575" cap="rnd">
              <a:solidFill>
                <a:srgbClr val="FFFF00"/>
              </a:solidFill>
              <a:prstDash val="sysDot"/>
              <a:round/>
              <a:headEnd/>
              <a:tailEnd/>
            </a:ln>
          </p:spPr>
          <p:txBody>
            <a:bodyPr/>
            <a:lstStyle/>
            <a:p>
              <a:endParaRPr lang="ca-ES"/>
            </a:p>
          </p:txBody>
        </p:sp>
        <p:sp>
          <p:nvSpPr>
            <p:cNvPr id="29085" name="Freeform 5"/>
            <p:cNvSpPr>
              <a:spLocks/>
            </p:cNvSpPr>
            <p:nvPr/>
          </p:nvSpPr>
          <p:spPr bwMode="auto">
            <a:xfrm>
              <a:off x="3031" y="1817"/>
              <a:ext cx="72" cy="65"/>
            </a:xfrm>
            <a:custGeom>
              <a:avLst/>
              <a:gdLst>
                <a:gd name="T0" fmla="*/ 15 w 144"/>
                <a:gd name="T1" fmla="*/ 65 h 131"/>
                <a:gd name="T2" fmla="*/ 72 w 144"/>
                <a:gd name="T3" fmla="*/ 17 h 131"/>
                <a:gd name="T4" fmla="*/ 0 w 144"/>
                <a:gd name="T5" fmla="*/ 0 h 131"/>
                <a:gd name="T6" fmla="*/ 15 w 144"/>
                <a:gd name="T7" fmla="*/ 65 h 131"/>
                <a:gd name="T8" fmla="*/ 0 60000 65536"/>
                <a:gd name="T9" fmla="*/ 0 60000 65536"/>
                <a:gd name="T10" fmla="*/ 0 60000 65536"/>
                <a:gd name="T11" fmla="*/ 0 60000 65536"/>
                <a:gd name="T12" fmla="*/ 0 w 144"/>
                <a:gd name="T13" fmla="*/ 0 h 131"/>
                <a:gd name="T14" fmla="*/ 144 w 144"/>
                <a:gd name="T15" fmla="*/ 131 h 131"/>
              </a:gdLst>
              <a:ahLst/>
              <a:cxnLst>
                <a:cxn ang="T8">
                  <a:pos x="T0" y="T1"/>
                </a:cxn>
                <a:cxn ang="T9">
                  <a:pos x="T2" y="T3"/>
                </a:cxn>
                <a:cxn ang="T10">
                  <a:pos x="T4" y="T5"/>
                </a:cxn>
                <a:cxn ang="T11">
                  <a:pos x="T6" y="T7"/>
                </a:cxn>
              </a:cxnLst>
              <a:rect l="T12" t="T13" r="T14" b="T15"/>
              <a:pathLst>
                <a:path w="144" h="131">
                  <a:moveTo>
                    <a:pt x="31" y="131"/>
                  </a:moveTo>
                  <a:lnTo>
                    <a:pt x="144" y="34"/>
                  </a:lnTo>
                  <a:lnTo>
                    <a:pt x="0" y="0"/>
                  </a:lnTo>
                  <a:lnTo>
                    <a:pt x="31" y="131"/>
                  </a:lnTo>
                  <a:close/>
                </a:path>
              </a:pathLst>
            </a:custGeom>
            <a:solidFill>
              <a:srgbClr val="FF9900"/>
            </a:solidFill>
            <a:ln w="28575" cap="rnd">
              <a:solidFill>
                <a:srgbClr val="FFFF00"/>
              </a:solidFill>
              <a:prstDash val="sysDot"/>
              <a:round/>
              <a:headEnd/>
              <a:tailEnd/>
            </a:ln>
          </p:spPr>
          <p:txBody>
            <a:bodyPr/>
            <a:lstStyle/>
            <a:p>
              <a:endParaRPr lang="ca-ES"/>
            </a:p>
          </p:txBody>
        </p:sp>
      </p:grpSp>
      <p:grpSp>
        <p:nvGrpSpPr>
          <p:cNvPr id="28676" name="Group 6"/>
          <p:cNvGrpSpPr>
            <a:grpSpLocks/>
          </p:cNvGrpSpPr>
          <p:nvPr/>
        </p:nvGrpSpPr>
        <p:grpSpPr bwMode="auto">
          <a:xfrm>
            <a:off x="2033588" y="3487738"/>
            <a:ext cx="3284537" cy="898525"/>
            <a:chOff x="2762" y="2160"/>
            <a:chExt cx="371" cy="355"/>
          </a:xfrm>
        </p:grpSpPr>
        <p:sp>
          <p:nvSpPr>
            <p:cNvPr id="29082" name="Freeform 7"/>
            <p:cNvSpPr>
              <a:spLocks/>
            </p:cNvSpPr>
            <p:nvPr/>
          </p:nvSpPr>
          <p:spPr bwMode="auto">
            <a:xfrm>
              <a:off x="2762" y="2160"/>
              <a:ext cx="306" cy="328"/>
            </a:xfrm>
            <a:custGeom>
              <a:avLst/>
              <a:gdLst>
                <a:gd name="T0" fmla="*/ 0 w 611"/>
                <a:gd name="T1" fmla="*/ 15 h 657"/>
                <a:gd name="T2" fmla="*/ 10 w 611"/>
                <a:gd name="T3" fmla="*/ 8 h 657"/>
                <a:gd name="T4" fmla="*/ 17 w 611"/>
                <a:gd name="T5" fmla="*/ 18 h 657"/>
                <a:gd name="T6" fmla="*/ 35 w 611"/>
                <a:gd name="T7" fmla="*/ 28 h 657"/>
                <a:gd name="T8" fmla="*/ 33 w 611"/>
                <a:gd name="T9" fmla="*/ 26 h 657"/>
                <a:gd name="T10" fmla="*/ 50 w 611"/>
                <a:gd name="T11" fmla="*/ 42 h 657"/>
                <a:gd name="T12" fmla="*/ 66 w 611"/>
                <a:gd name="T13" fmla="*/ 62 h 657"/>
                <a:gd name="T14" fmla="*/ 65 w 611"/>
                <a:gd name="T15" fmla="*/ 60 h 657"/>
                <a:gd name="T16" fmla="*/ 78 w 611"/>
                <a:gd name="T17" fmla="*/ 84 h 657"/>
                <a:gd name="T18" fmla="*/ 88 w 611"/>
                <a:gd name="T19" fmla="*/ 111 h 657"/>
                <a:gd name="T20" fmla="*/ 99 w 611"/>
                <a:gd name="T21" fmla="*/ 122 h 657"/>
                <a:gd name="T22" fmla="*/ 94 w 611"/>
                <a:gd name="T23" fmla="*/ 137 h 657"/>
                <a:gd name="T24" fmla="*/ 96 w 611"/>
                <a:gd name="T25" fmla="*/ 167 h 657"/>
                <a:gd name="T26" fmla="*/ 98 w 611"/>
                <a:gd name="T27" fmla="*/ 183 h 657"/>
                <a:gd name="T28" fmla="*/ 106 w 611"/>
                <a:gd name="T29" fmla="*/ 207 h 657"/>
                <a:gd name="T30" fmla="*/ 115 w 611"/>
                <a:gd name="T31" fmla="*/ 222 h 657"/>
                <a:gd name="T32" fmla="*/ 133 w 611"/>
                <a:gd name="T33" fmla="*/ 245 h 657"/>
                <a:gd name="T34" fmla="*/ 158 w 611"/>
                <a:gd name="T35" fmla="*/ 267 h 657"/>
                <a:gd name="T36" fmla="*/ 175 w 611"/>
                <a:gd name="T37" fmla="*/ 279 h 657"/>
                <a:gd name="T38" fmla="*/ 207 w 611"/>
                <a:gd name="T39" fmla="*/ 297 h 657"/>
                <a:gd name="T40" fmla="*/ 243 w 611"/>
                <a:gd name="T41" fmla="*/ 312 h 657"/>
                <a:gd name="T42" fmla="*/ 282 w 611"/>
                <a:gd name="T43" fmla="*/ 323 h 657"/>
                <a:gd name="T44" fmla="*/ 303 w 611"/>
                <a:gd name="T45" fmla="*/ 328 h 657"/>
                <a:gd name="T46" fmla="*/ 285 w 611"/>
                <a:gd name="T47" fmla="*/ 309 h 657"/>
                <a:gd name="T48" fmla="*/ 287 w 611"/>
                <a:gd name="T49" fmla="*/ 310 h 657"/>
                <a:gd name="T50" fmla="*/ 249 w 611"/>
                <a:gd name="T51" fmla="*/ 298 h 657"/>
                <a:gd name="T52" fmla="*/ 213 w 611"/>
                <a:gd name="T53" fmla="*/ 283 h 657"/>
                <a:gd name="T54" fmla="*/ 181 w 611"/>
                <a:gd name="T55" fmla="*/ 265 h 657"/>
                <a:gd name="T56" fmla="*/ 183 w 611"/>
                <a:gd name="T57" fmla="*/ 266 h 657"/>
                <a:gd name="T58" fmla="*/ 156 w 611"/>
                <a:gd name="T59" fmla="*/ 246 h 657"/>
                <a:gd name="T60" fmla="*/ 133 w 611"/>
                <a:gd name="T61" fmla="*/ 223 h 657"/>
                <a:gd name="T62" fmla="*/ 120 w 611"/>
                <a:gd name="T63" fmla="*/ 217 h 657"/>
                <a:gd name="T64" fmla="*/ 120 w 611"/>
                <a:gd name="T65" fmla="*/ 202 h 657"/>
                <a:gd name="T66" fmla="*/ 112 w 611"/>
                <a:gd name="T67" fmla="*/ 177 h 657"/>
                <a:gd name="T68" fmla="*/ 112 w 611"/>
                <a:gd name="T69" fmla="*/ 179 h 657"/>
                <a:gd name="T70" fmla="*/ 110 w 611"/>
                <a:gd name="T71" fmla="*/ 152 h 657"/>
                <a:gd name="T72" fmla="*/ 106 w 611"/>
                <a:gd name="T73" fmla="*/ 122 h 657"/>
                <a:gd name="T74" fmla="*/ 102 w 611"/>
                <a:gd name="T75" fmla="*/ 106 h 657"/>
                <a:gd name="T76" fmla="*/ 91 w 611"/>
                <a:gd name="T77" fmla="*/ 78 h 657"/>
                <a:gd name="T78" fmla="*/ 78 w 611"/>
                <a:gd name="T79" fmla="*/ 54 h 657"/>
                <a:gd name="T80" fmla="*/ 69 w 611"/>
                <a:gd name="T81" fmla="*/ 41 h 657"/>
                <a:gd name="T82" fmla="*/ 52 w 611"/>
                <a:gd name="T83" fmla="*/ 23 h 657"/>
                <a:gd name="T84" fmla="*/ 41 w 611"/>
                <a:gd name="T85" fmla="*/ 14 h 657"/>
                <a:gd name="T86" fmla="*/ 22 w 611"/>
                <a:gd name="T87" fmla="*/ 4 h 657"/>
                <a:gd name="T88" fmla="*/ 10 w 611"/>
                <a:gd name="T89" fmla="*/ 1 h 65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11"/>
                <a:gd name="T136" fmla="*/ 0 h 657"/>
                <a:gd name="T137" fmla="*/ 611 w 611"/>
                <a:gd name="T138" fmla="*/ 657 h 65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a:solidFill>
                <a:srgbClr val="FF9900"/>
              </a:solidFill>
              <a:round/>
              <a:headEnd/>
              <a:tailEnd/>
            </a:ln>
          </p:spPr>
          <p:txBody>
            <a:bodyPr/>
            <a:lstStyle/>
            <a:p>
              <a:endParaRPr lang="ca-ES"/>
            </a:p>
          </p:txBody>
        </p:sp>
        <p:sp>
          <p:nvSpPr>
            <p:cNvPr id="29083" name="Freeform 8"/>
            <p:cNvSpPr>
              <a:spLocks/>
            </p:cNvSpPr>
            <p:nvPr/>
          </p:nvSpPr>
          <p:spPr bwMode="auto">
            <a:xfrm>
              <a:off x="3064" y="2449"/>
              <a:ext cx="69" cy="66"/>
            </a:xfrm>
            <a:custGeom>
              <a:avLst/>
              <a:gdLst>
                <a:gd name="T0" fmla="*/ 0 w 139"/>
                <a:gd name="T1" fmla="*/ 66 h 132"/>
                <a:gd name="T2" fmla="*/ 69 w 139"/>
                <a:gd name="T3" fmla="*/ 39 h 132"/>
                <a:gd name="T4" fmla="*/ 6 w 139"/>
                <a:gd name="T5" fmla="*/ 0 h 132"/>
                <a:gd name="T6" fmla="*/ 0 w 139"/>
                <a:gd name="T7" fmla="*/ 66 h 132"/>
                <a:gd name="T8" fmla="*/ 0 60000 65536"/>
                <a:gd name="T9" fmla="*/ 0 60000 65536"/>
                <a:gd name="T10" fmla="*/ 0 60000 65536"/>
                <a:gd name="T11" fmla="*/ 0 60000 65536"/>
                <a:gd name="T12" fmla="*/ 0 w 139"/>
                <a:gd name="T13" fmla="*/ 0 h 132"/>
                <a:gd name="T14" fmla="*/ 139 w 139"/>
                <a:gd name="T15" fmla="*/ 132 h 132"/>
              </a:gdLst>
              <a:ahLst/>
              <a:cxnLst>
                <a:cxn ang="T8">
                  <a:pos x="T0" y="T1"/>
                </a:cxn>
                <a:cxn ang="T9">
                  <a:pos x="T2" y="T3"/>
                </a:cxn>
                <a:cxn ang="T10">
                  <a:pos x="T4" y="T5"/>
                </a:cxn>
                <a:cxn ang="T11">
                  <a:pos x="T6" y="T7"/>
                </a:cxn>
              </a:cxnLst>
              <a:rect l="T12" t="T13" r="T14" b="T15"/>
              <a:pathLst>
                <a:path w="139" h="132">
                  <a:moveTo>
                    <a:pt x="0" y="132"/>
                  </a:moveTo>
                  <a:lnTo>
                    <a:pt x="139" y="78"/>
                  </a:lnTo>
                  <a:lnTo>
                    <a:pt x="13" y="0"/>
                  </a:lnTo>
                  <a:lnTo>
                    <a:pt x="0" y="132"/>
                  </a:lnTo>
                  <a:close/>
                </a:path>
              </a:pathLst>
            </a:custGeom>
            <a:solidFill>
              <a:srgbClr val="FFFF00"/>
            </a:solidFill>
            <a:ln w="31750">
              <a:solidFill>
                <a:srgbClr val="FF9900"/>
              </a:solidFill>
              <a:round/>
              <a:headEnd/>
              <a:tailEnd/>
            </a:ln>
          </p:spPr>
          <p:txBody>
            <a:bodyPr/>
            <a:lstStyle/>
            <a:p>
              <a:endParaRPr lang="ca-ES"/>
            </a:p>
          </p:txBody>
        </p:sp>
      </p:grpSp>
      <p:sp>
        <p:nvSpPr>
          <p:cNvPr id="28677" name="AutoShape 9"/>
          <p:cNvSpPr>
            <a:spLocks noChangeArrowheads="1"/>
          </p:cNvSpPr>
          <p:nvPr/>
        </p:nvSpPr>
        <p:spPr bwMode="auto">
          <a:xfrm>
            <a:off x="7308850" y="2133600"/>
            <a:ext cx="685800" cy="762000"/>
          </a:xfrm>
          <a:prstGeom prst="upArrow">
            <a:avLst>
              <a:gd name="adj1" fmla="val 50000"/>
              <a:gd name="adj2" fmla="val 27778"/>
            </a:avLst>
          </a:prstGeom>
          <a:gradFill rotWithShape="0">
            <a:gsLst>
              <a:gs pos="0">
                <a:srgbClr val="FFFF00"/>
              </a:gs>
              <a:gs pos="100000">
                <a:srgbClr val="FF9900"/>
              </a:gs>
            </a:gsLst>
            <a:lin ang="5400000" scaled="1"/>
          </a:gradFill>
          <a:ln w="9525">
            <a:solidFill>
              <a:schemeClr val="tx1"/>
            </a:solidFill>
            <a:miter lim="800000"/>
            <a:headEnd/>
            <a:tailEnd/>
          </a:ln>
        </p:spPr>
        <p:txBody>
          <a:bodyPr wrap="none" anchor="ctr"/>
          <a:lstStyle/>
          <a:p>
            <a:endParaRPr lang="ca-ES"/>
          </a:p>
        </p:txBody>
      </p:sp>
      <p:sp>
        <p:nvSpPr>
          <p:cNvPr id="28678" name="AutoShape 10"/>
          <p:cNvSpPr>
            <a:spLocks noChangeArrowheads="1"/>
          </p:cNvSpPr>
          <p:nvPr/>
        </p:nvSpPr>
        <p:spPr bwMode="auto">
          <a:xfrm flipV="1">
            <a:off x="7308850" y="4005263"/>
            <a:ext cx="685800" cy="762000"/>
          </a:xfrm>
          <a:prstGeom prst="upArrow">
            <a:avLst>
              <a:gd name="adj1" fmla="val 50000"/>
              <a:gd name="adj2" fmla="val 27778"/>
            </a:avLst>
          </a:prstGeom>
          <a:gradFill rotWithShape="0">
            <a:gsLst>
              <a:gs pos="0">
                <a:srgbClr val="FFFF00"/>
              </a:gs>
              <a:gs pos="100000">
                <a:srgbClr val="FFCC00"/>
              </a:gs>
            </a:gsLst>
            <a:lin ang="5400000" scaled="1"/>
          </a:gradFill>
          <a:ln w="9525">
            <a:solidFill>
              <a:schemeClr val="tx1"/>
            </a:solidFill>
            <a:miter lim="800000"/>
            <a:headEnd/>
            <a:tailEnd/>
          </a:ln>
        </p:spPr>
        <p:txBody>
          <a:bodyPr wrap="none" anchor="ctr"/>
          <a:lstStyle/>
          <a:p>
            <a:endParaRPr lang="ca-ES"/>
          </a:p>
        </p:txBody>
      </p:sp>
      <p:sp>
        <p:nvSpPr>
          <p:cNvPr id="28679" name="Text Box 11"/>
          <p:cNvSpPr txBox="1">
            <a:spLocks noChangeArrowheads="1"/>
          </p:cNvSpPr>
          <p:nvPr/>
        </p:nvSpPr>
        <p:spPr bwMode="auto">
          <a:xfrm>
            <a:off x="5327650" y="2205038"/>
            <a:ext cx="1882775" cy="976312"/>
          </a:xfrm>
          <a:prstGeom prst="rect">
            <a:avLst/>
          </a:prstGeom>
          <a:noFill/>
          <a:ln w="9525">
            <a:noFill/>
            <a:miter lim="800000"/>
            <a:headEnd/>
            <a:tailEnd/>
          </a:ln>
        </p:spPr>
        <p:txBody>
          <a:bodyPr wrap="none">
            <a:spAutoFit/>
          </a:bodyPr>
          <a:lstStyle/>
          <a:p>
            <a:pPr algn="l">
              <a:spcBef>
                <a:spcPct val="0"/>
              </a:spcBef>
            </a:pPr>
            <a:r>
              <a:rPr lang="en-US" sz="2000"/>
              <a:t>More profitable</a:t>
            </a:r>
          </a:p>
          <a:p>
            <a:pPr algn="l">
              <a:spcBef>
                <a:spcPct val="0"/>
              </a:spcBef>
            </a:pPr>
            <a:r>
              <a:rPr lang="en-US" sz="2000"/>
              <a:t>consequence</a:t>
            </a:r>
          </a:p>
          <a:p>
            <a:pPr algn="l">
              <a:spcBef>
                <a:spcPct val="0"/>
              </a:spcBef>
            </a:pPr>
            <a:endParaRPr lang="en-US"/>
          </a:p>
        </p:txBody>
      </p:sp>
      <p:sp>
        <p:nvSpPr>
          <p:cNvPr id="28680" name="Text Box 12"/>
          <p:cNvSpPr txBox="1">
            <a:spLocks noChangeArrowheads="1"/>
          </p:cNvSpPr>
          <p:nvPr/>
        </p:nvSpPr>
        <p:spPr bwMode="auto">
          <a:xfrm>
            <a:off x="5292725" y="4005263"/>
            <a:ext cx="1809750" cy="1281112"/>
          </a:xfrm>
          <a:prstGeom prst="rect">
            <a:avLst/>
          </a:prstGeom>
          <a:noFill/>
          <a:ln w="9525">
            <a:noFill/>
            <a:miter lim="800000"/>
            <a:headEnd/>
            <a:tailEnd/>
          </a:ln>
        </p:spPr>
        <p:txBody>
          <a:bodyPr wrap="none">
            <a:spAutoFit/>
          </a:bodyPr>
          <a:lstStyle/>
          <a:p>
            <a:pPr algn="l">
              <a:spcBef>
                <a:spcPct val="0"/>
              </a:spcBef>
            </a:pPr>
            <a:r>
              <a:rPr lang="en-US" sz="2000"/>
              <a:t>Less profitable</a:t>
            </a:r>
          </a:p>
          <a:p>
            <a:pPr algn="l">
              <a:spcBef>
                <a:spcPct val="0"/>
              </a:spcBef>
            </a:pPr>
            <a:r>
              <a:rPr lang="en-US" sz="2000"/>
              <a:t>consequence</a:t>
            </a:r>
          </a:p>
          <a:p>
            <a:pPr algn="l">
              <a:spcBef>
                <a:spcPct val="0"/>
              </a:spcBef>
            </a:pPr>
            <a:endParaRPr lang="en-US" sz="2000"/>
          </a:p>
          <a:p>
            <a:pPr algn="l">
              <a:spcBef>
                <a:spcPct val="0"/>
              </a:spcBef>
            </a:pPr>
            <a:endParaRPr lang="en-US"/>
          </a:p>
        </p:txBody>
      </p:sp>
      <p:grpSp>
        <p:nvGrpSpPr>
          <p:cNvPr id="4" name="Group 13"/>
          <p:cNvGrpSpPr>
            <a:grpSpLocks/>
          </p:cNvGrpSpPr>
          <p:nvPr/>
        </p:nvGrpSpPr>
        <p:grpSpPr bwMode="auto">
          <a:xfrm>
            <a:off x="3924300" y="2852738"/>
            <a:ext cx="1117600" cy="1333500"/>
            <a:chOff x="1314" y="3480"/>
            <a:chExt cx="704" cy="840"/>
          </a:xfrm>
        </p:grpSpPr>
        <p:sp>
          <p:nvSpPr>
            <p:cNvPr id="29080" name="AutoShape 14"/>
            <p:cNvSpPr>
              <a:spLocks noChangeArrowheads="1"/>
            </p:cNvSpPr>
            <p:nvPr/>
          </p:nvSpPr>
          <p:spPr bwMode="auto">
            <a:xfrm rot="5400000">
              <a:off x="1246" y="3548"/>
              <a:ext cx="840" cy="704"/>
            </a:xfrm>
            <a:prstGeom prst="leftRightArrow">
              <a:avLst>
                <a:gd name="adj1" fmla="val 50000"/>
                <a:gd name="adj2" fmla="val 23864"/>
              </a:avLst>
            </a:prstGeom>
            <a:solidFill>
              <a:srgbClr val="FF6600"/>
            </a:solidFill>
            <a:ln w="9525">
              <a:solidFill>
                <a:schemeClr val="tx1"/>
              </a:solidFill>
              <a:miter lim="800000"/>
              <a:headEnd/>
              <a:tailEnd/>
            </a:ln>
          </p:spPr>
          <p:txBody>
            <a:bodyPr wrap="none" anchor="ctr"/>
            <a:lstStyle/>
            <a:p>
              <a:endParaRPr lang="ca-ES"/>
            </a:p>
          </p:txBody>
        </p:sp>
        <p:sp>
          <p:nvSpPr>
            <p:cNvPr id="29081" name="Text Box 15"/>
            <p:cNvSpPr txBox="1">
              <a:spLocks noChangeArrowheads="1"/>
            </p:cNvSpPr>
            <p:nvPr/>
          </p:nvSpPr>
          <p:spPr bwMode="auto">
            <a:xfrm>
              <a:off x="1519" y="3707"/>
              <a:ext cx="318" cy="365"/>
            </a:xfrm>
            <a:prstGeom prst="rect">
              <a:avLst/>
            </a:prstGeom>
            <a:noFill/>
            <a:ln w="9525">
              <a:noFill/>
              <a:miter lim="800000"/>
              <a:headEnd/>
              <a:tailEnd/>
            </a:ln>
          </p:spPr>
          <p:txBody>
            <a:bodyPr>
              <a:spAutoFit/>
            </a:bodyPr>
            <a:lstStyle/>
            <a:p>
              <a:pPr>
                <a:spcBef>
                  <a:spcPct val="0"/>
                </a:spcBef>
              </a:pPr>
              <a:r>
                <a:rPr lang="en-US" sz="3200" b="1">
                  <a:latin typeface="Times New Roman" pitchFamily="18" charset="0"/>
                </a:rPr>
                <a:t>+</a:t>
              </a:r>
            </a:p>
          </p:txBody>
        </p:sp>
      </p:grpSp>
      <p:sp>
        <p:nvSpPr>
          <p:cNvPr id="28682" name="Text Box 16"/>
          <p:cNvSpPr txBox="1">
            <a:spLocks noChangeArrowheads="1"/>
          </p:cNvSpPr>
          <p:nvPr/>
        </p:nvSpPr>
        <p:spPr bwMode="auto">
          <a:xfrm>
            <a:off x="1166813" y="5681663"/>
            <a:ext cx="184150" cy="457200"/>
          </a:xfrm>
          <a:prstGeom prst="rect">
            <a:avLst/>
          </a:prstGeom>
          <a:noFill/>
          <a:ln w="9525">
            <a:noFill/>
            <a:miter lim="800000"/>
            <a:headEnd/>
            <a:tailEnd/>
          </a:ln>
        </p:spPr>
        <p:txBody>
          <a:bodyPr wrap="none">
            <a:spAutoFit/>
          </a:bodyPr>
          <a:lstStyle/>
          <a:p>
            <a:pPr>
              <a:spcBef>
                <a:spcPct val="0"/>
              </a:spcBef>
            </a:pPr>
            <a:endParaRPr lang="fr-FR" sz="2400">
              <a:solidFill>
                <a:schemeClr val="bg1"/>
              </a:solidFill>
              <a:latin typeface="Times New Roman" pitchFamily="18" charset="0"/>
            </a:endParaRPr>
          </a:p>
        </p:txBody>
      </p:sp>
      <p:sp>
        <p:nvSpPr>
          <p:cNvPr id="904209" name="Rectangle 17"/>
          <p:cNvSpPr>
            <a:spLocks noChangeArrowheads="1"/>
          </p:cNvSpPr>
          <p:nvPr/>
        </p:nvSpPr>
        <p:spPr bwMode="auto">
          <a:xfrm>
            <a:off x="0" y="4760913"/>
            <a:ext cx="8893175" cy="1625600"/>
          </a:xfrm>
          <a:prstGeom prst="rect">
            <a:avLst/>
          </a:prstGeom>
          <a:noFill/>
          <a:ln w="9525">
            <a:noFill/>
            <a:miter lim="800000"/>
            <a:headEnd/>
            <a:tailEnd/>
          </a:ln>
        </p:spPr>
        <p:txBody>
          <a:bodyPr anchor="ctr">
            <a:spAutoFit/>
          </a:bodyPr>
          <a:lstStyle/>
          <a:p>
            <a:pPr marL="457200" indent="-457200" algn="l">
              <a:lnSpc>
                <a:spcPct val="120000"/>
              </a:lnSpc>
              <a:spcBef>
                <a:spcPct val="0"/>
              </a:spcBef>
              <a:buFontTx/>
              <a:buAutoNum type="arabicPeriod"/>
            </a:pPr>
            <a:r>
              <a:rPr lang="en-US" sz="2000" b="1"/>
              <a:t>Weakening the </a:t>
            </a:r>
            <a:r>
              <a:rPr lang="en-US" sz="2400" b="1">
                <a:latin typeface="Times New Roman" pitchFamily="18" charset="0"/>
              </a:rPr>
              <a:t>business consequences differential</a:t>
            </a:r>
            <a:r>
              <a:rPr lang="en-US" sz="2400">
                <a:latin typeface="Times New Roman" pitchFamily="18" charset="0"/>
              </a:rPr>
              <a:t> </a:t>
            </a:r>
          </a:p>
          <a:p>
            <a:pPr marL="457200" indent="-457200" algn="l">
              <a:lnSpc>
                <a:spcPct val="120000"/>
              </a:lnSpc>
              <a:spcBef>
                <a:spcPct val="0"/>
              </a:spcBef>
              <a:buFontTx/>
              <a:buAutoNum type="arabicPeriod"/>
            </a:pPr>
            <a:r>
              <a:rPr lang="en-US" sz="2000" b="1"/>
              <a:t>Emphasizing the ethics differential</a:t>
            </a:r>
          </a:p>
          <a:p>
            <a:pPr marL="457200" indent="-457200" algn="l">
              <a:lnSpc>
                <a:spcPct val="120000"/>
              </a:lnSpc>
              <a:spcBef>
                <a:spcPct val="0"/>
              </a:spcBef>
              <a:buFontTx/>
              <a:buAutoNum type="arabicPeriod"/>
            </a:pPr>
            <a:r>
              <a:rPr lang="en-US" sz="2000" b="1"/>
              <a:t>Transparency of the strategy – Ambiguity of good faith</a:t>
            </a:r>
          </a:p>
          <a:p>
            <a:pPr marL="457200" indent="-457200" algn="l">
              <a:lnSpc>
                <a:spcPct val="120000"/>
              </a:lnSpc>
              <a:spcBef>
                <a:spcPct val="0"/>
              </a:spcBef>
              <a:buFontTx/>
              <a:buAutoNum type="arabicPeriod"/>
            </a:pPr>
            <a:endParaRPr lang="en-US" sz="2000" b="1"/>
          </a:p>
        </p:txBody>
      </p:sp>
      <p:pic>
        <p:nvPicPr>
          <p:cNvPr id="28684" name="Picture 18" descr="bp-logo"/>
          <p:cNvPicPr>
            <a:picLocks noChangeAspect="1" noChangeArrowheads="1"/>
          </p:cNvPicPr>
          <p:nvPr>
            <p:ph idx="1"/>
          </p:nvPr>
        </p:nvPicPr>
        <p:blipFill>
          <a:blip r:embed="rId3"/>
          <a:srcRect/>
          <a:stretch>
            <a:fillRect/>
          </a:stretch>
        </p:blipFill>
        <p:spPr>
          <a:xfrm>
            <a:off x="1046163" y="2573338"/>
            <a:ext cx="904875" cy="1282700"/>
          </a:xfrm>
          <a:noFill/>
        </p:spPr>
      </p:pic>
      <p:sp>
        <p:nvSpPr>
          <p:cNvPr id="904211" name="Text Box 19"/>
          <p:cNvSpPr txBox="1">
            <a:spLocks noChangeArrowheads="1"/>
          </p:cNvSpPr>
          <p:nvPr/>
        </p:nvSpPr>
        <p:spPr bwMode="auto">
          <a:xfrm>
            <a:off x="0" y="6165850"/>
            <a:ext cx="9144000" cy="641350"/>
          </a:xfrm>
          <a:prstGeom prst="rect">
            <a:avLst/>
          </a:prstGeom>
          <a:noFill/>
          <a:ln w="9525">
            <a:noFill/>
            <a:miter lim="800000"/>
            <a:headEnd/>
            <a:tailEnd/>
          </a:ln>
        </p:spPr>
        <p:txBody>
          <a:bodyPr>
            <a:spAutoFit/>
          </a:bodyPr>
          <a:lstStyle/>
          <a:p>
            <a:pPr marL="457200" indent="-457200">
              <a:lnSpc>
                <a:spcPct val="90000"/>
              </a:lnSpc>
              <a:spcBef>
                <a:spcPct val="0"/>
              </a:spcBef>
              <a:buClr>
                <a:srgbClr val="000000"/>
              </a:buClr>
              <a:buSzPct val="100000"/>
              <a:buFont typeface="Times New Roman" pitchFamily="18" charset="0"/>
              <a:buNone/>
            </a:pPr>
            <a:r>
              <a:rPr lang="en-US" sz="2000" b="1">
                <a:latin typeface="Arial Black" pitchFamily="34" charset="0"/>
                <a:cs typeface="Arial" charset="0"/>
              </a:rPr>
              <a:t>By giving priority to ethics, it becomes a factor of strategic management</a:t>
            </a:r>
          </a:p>
        </p:txBody>
      </p:sp>
      <p:grpSp>
        <p:nvGrpSpPr>
          <p:cNvPr id="5" name="Group 20"/>
          <p:cNvGrpSpPr>
            <a:grpSpLocks/>
          </p:cNvGrpSpPr>
          <p:nvPr/>
        </p:nvGrpSpPr>
        <p:grpSpPr bwMode="auto">
          <a:xfrm>
            <a:off x="6011863" y="2924175"/>
            <a:ext cx="504825" cy="1144588"/>
            <a:chOff x="3696" y="1797"/>
            <a:chExt cx="699" cy="721"/>
          </a:xfrm>
        </p:grpSpPr>
        <p:sp>
          <p:nvSpPr>
            <p:cNvPr id="29078" name="Freeform 21"/>
            <p:cNvSpPr>
              <a:spLocks noChangeArrowheads="1"/>
            </p:cNvSpPr>
            <p:nvPr/>
          </p:nvSpPr>
          <p:spPr bwMode="auto">
            <a:xfrm>
              <a:off x="3696" y="1797"/>
              <a:ext cx="699" cy="721"/>
            </a:xfrm>
            <a:custGeom>
              <a:avLst/>
              <a:gdLst>
                <a:gd name="T0" fmla="*/ 350 w 3084"/>
                <a:gd name="T1" fmla="*/ 0 h 3181"/>
                <a:gd name="T2" fmla="*/ 699 w 3084"/>
                <a:gd name="T3" fmla="*/ 143 h 3181"/>
                <a:gd name="T4" fmla="*/ 524 w 3084"/>
                <a:gd name="T5" fmla="*/ 143 h 3181"/>
                <a:gd name="T6" fmla="*/ 524 w 3084"/>
                <a:gd name="T7" fmla="*/ 577 h 3181"/>
                <a:gd name="T8" fmla="*/ 699 w 3084"/>
                <a:gd name="T9" fmla="*/ 577 h 3181"/>
                <a:gd name="T10" fmla="*/ 350 w 3084"/>
                <a:gd name="T11" fmla="*/ 721 h 3181"/>
                <a:gd name="T12" fmla="*/ 0 w 3084"/>
                <a:gd name="T13" fmla="*/ 577 h 3181"/>
                <a:gd name="T14" fmla="*/ 175 w 3084"/>
                <a:gd name="T15" fmla="*/ 577 h 3181"/>
                <a:gd name="T16" fmla="*/ 175 w 3084"/>
                <a:gd name="T17" fmla="*/ 143 h 3181"/>
                <a:gd name="T18" fmla="*/ 0 w 3084"/>
                <a:gd name="T19" fmla="*/ 143 h 3181"/>
                <a:gd name="T20" fmla="*/ 350 w 3084"/>
                <a:gd name="T21" fmla="*/ 0 h 318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84"/>
                <a:gd name="T34" fmla="*/ 0 h 3181"/>
                <a:gd name="T35" fmla="*/ 3084 w 3084"/>
                <a:gd name="T36" fmla="*/ 3181 h 318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84" h="3181">
                  <a:moveTo>
                    <a:pt x="1542" y="0"/>
                  </a:moveTo>
                  <a:lnTo>
                    <a:pt x="3083" y="632"/>
                  </a:lnTo>
                  <a:lnTo>
                    <a:pt x="2312" y="632"/>
                  </a:lnTo>
                  <a:lnTo>
                    <a:pt x="2312" y="2547"/>
                  </a:lnTo>
                  <a:lnTo>
                    <a:pt x="3083" y="2547"/>
                  </a:lnTo>
                  <a:lnTo>
                    <a:pt x="1542" y="3180"/>
                  </a:lnTo>
                  <a:lnTo>
                    <a:pt x="0" y="2547"/>
                  </a:lnTo>
                  <a:lnTo>
                    <a:pt x="771" y="2547"/>
                  </a:lnTo>
                  <a:lnTo>
                    <a:pt x="771" y="632"/>
                  </a:lnTo>
                  <a:lnTo>
                    <a:pt x="0" y="632"/>
                  </a:lnTo>
                  <a:lnTo>
                    <a:pt x="1542" y="0"/>
                  </a:lnTo>
                </a:path>
              </a:pathLst>
            </a:custGeom>
            <a:solidFill>
              <a:srgbClr val="FF6600"/>
            </a:solidFill>
            <a:ln w="9360">
              <a:solidFill>
                <a:srgbClr val="000000"/>
              </a:solidFill>
              <a:round/>
              <a:headEnd/>
              <a:tailEnd/>
            </a:ln>
          </p:spPr>
          <p:txBody>
            <a:bodyPr wrap="none" anchor="ctr"/>
            <a:lstStyle/>
            <a:p>
              <a:endParaRPr lang="ca-ES"/>
            </a:p>
          </p:txBody>
        </p:sp>
        <p:sp>
          <p:nvSpPr>
            <p:cNvPr id="29079" name="Text Box 22"/>
            <p:cNvSpPr txBox="1">
              <a:spLocks noChangeArrowheads="1"/>
            </p:cNvSpPr>
            <p:nvPr/>
          </p:nvSpPr>
          <p:spPr bwMode="auto">
            <a:xfrm>
              <a:off x="3838" y="1993"/>
              <a:ext cx="437" cy="350"/>
            </a:xfrm>
            <a:prstGeom prst="rect">
              <a:avLst/>
            </a:prstGeom>
            <a:noFill/>
            <a:ln w="9525">
              <a:noFill/>
              <a:miter lim="800000"/>
              <a:headEnd/>
              <a:tailEnd/>
            </a:ln>
          </p:spPr>
          <p:txBody>
            <a:bodyPr lIns="90000" tIns="46800" rIns="90000" bIns="46800">
              <a:spAutoFit/>
            </a:bodyPr>
            <a:lstStyle/>
            <a:p>
              <a:pPr>
                <a:lnSpc>
                  <a:spcPct val="95000"/>
                </a:lnSpc>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latin typeface="Times New Roman" pitchFamily="18" charset="0"/>
                </a:rPr>
                <a:t>-</a:t>
              </a:r>
            </a:p>
          </p:txBody>
        </p:sp>
      </p:grpSp>
      <p:grpSp>
        <p:nvGrpSpPr>
          <p:cNvPr id="28687" name="Group 23"/>
          <p:cNvGrpSpPr>
            <a:grpSpLocks/>
          </p:cNvGrpSpPr>
          <p:nvPr/>
        </p:nvGrpSpPr>
        <p:grpSpPr bwMode="auto">
          <a:xfrm rot="5400000" flipH="1">
            <a:off x="6587331" y="189707"/>
            <a:ext cx="1076325" cy="1068388"/>
            <a:chOff x="1768" y="1488"/>
            <a:chExt cx="2079" cy="2071"/>
          </a:xfrm>
        </p:grpSpPr>
        <p:grpSp>
          <p:nvGrpSpPr>
            <p:cNvPr id="28691" name="Group 24"/>
            <p:cNvGrpSpPr>
              <a:grpSpLocks/>
            </p:cNvGrpSpPr>
            <p:nvPr/>
          </p:nvGrpSpPr>
          <p:grpSpPr bwMode="auto">
            <a:xfrm>
              <a:off x="1776" y="1488"/>
              <a:ext cx="2071" cy="2071"/>
              <a:chOff x="1782" y="1813"/>
              <a:chExt cx="2071" cy="2071"/>
            </a:xfrm>
          </p:grpSpPr>
          <p:grpSp>
            <p:nvGrpSpPr>
              <p:cNvPr id="28949" name="Group 25"/>
              <p:cNvGrpSpPr>
                <a:grpSpLocks/>
              </p:cNvGrpSpPr>
              <p:nvPr/>
            </p:nvGrpSpPr>
            <p:grpSpPr bwMode="auto">
              <a:xfrm>
                <a:off x="1782" y="1813"/>
                <a:ext cx="2070" cy="2069"/>
                <a:chOff x="1782" y="1813"/>
                <a:chExt cx="2070" cy="2069"/>
              </a:xfrm>
            </p:grpSpPr>
            <p:sp>
              <p:nvSpPr>
                <p:cNvPr id="28951" name="Rectangle 26"/>
                <p:cNvSpPr>
                  <a:spLocks noChangeArrowheads="1"/>
                </p:cNvSpPr>
                <p:nvPr/>
              </p:nvSpPr>
              <p:spPr bwMode="auto">
                <a:xfrm>
                  <a:off x="1782" y="1813"/>
                  <a:ext cx="2070" cy="31"/>
                </a:xfrm>
                <a:prstGeom prst="rect">
                  <a:avLst/>
                </a:prstGeom>
                <a:noFill/>
                <a:ln w="9525">
                  <a:noFill/>
                  <a:miter lim="800000"/>
                  <a:headEnd/>
                  <a:tailEnd/>
                </a:ln>
              </p:spPr>
              <p:txBody>
                <a:bodyPr/>
                <a:lstStyle/>
                <a:p>
                  <a:endParaRPr lang="ca-ES"/>
                </a:p>
              </p:txBody>
            </p:sp>
            <p:sp>
              <p:nvSpPr>
                <p:cNvPr id="28952" name="Rectangle 27"/>
                <p:cNvSpPr>
                  <a:spLocks noChangeArrowheads="1"/>
                </p:cNvSpPr>
                <p:nvPr/>
              </p:nvSpPr>
              <p:spPr bwMode="auto">
                <a:xfrm>
                  <a:off x="3820" y="1844"/>
                  <a:ext cx="32" cy="2038"/>
                </a:xfrm>
                <a:prstGeom prst="rect">
                  <a:avLst/>
                </a:prstGeom>
                <a:noFill/>
                <a:ln w="9525">
                  <a:noFill/>
                  <a:miter lim="800000"/>
                  <a:headEnd/>
                  <a:tailEnd/>
                </a:ln>
              </p:spPr>
              <p:txBody>
                <a:bodyPr/>
                <a:lstStyle/>
                <a:p>
                  <a:endParaRPr lang="ca-ES"/>
                </a:p>
              </p:txBody>
            </p:sp>
            <p:sp>
              <p:nvSpPr>
                <p:cNvPr id="28953" name="Rectangle 28"/>
                <p:cNvSpPr>
                  <a:spLocks noChangeArrowheads="1"/>
                </p:cNvSpPr>
                <p:nvPr/>
              </p:nvSpPr>
              <p:spPr bwMode="auto">
                <a:xfrm>
                  <a:off x="1782" y="1844"/>
                  <a:ext cx="2038" cy="33"/>
                </a:xfrm>
                <a:prstGeom prst="rect">
                  <a:avLst/>
                </a:prstGeom>
                <a:noFill/>
                <a:ln w="9525">
                  <a:noFill/>
                  <a:miter lim="800000"/>
                  <a:headEnd/>
                  <a:tailEnd/>
                </a:ln>
              </p:spPr>
              <p:txBody>
                <a:bodyPr/>
                <a:lstStyle/>
                <a:p>
                  <a:endParaRPr lang="ca-ES"/>
                </a:p>
              </p:txBody>
            </p:sp>
            <p:sp>
              <p:nvSpPr>
                <p:cNvPr id="28954" name="Rectangle 29"/>
                <p:cNvSpPr>
                  <a:spLocks noChangeArrowheads="1"/>
                </p:cNvSpPr>
                <p:nvPr/>
              </p:nvSpPr>
              <p:spPr bwMode="auto">
                <a:xfrm>
                  <a:off x="3787" y="1877"/>
                  <a:ext cx="33" cy="2005"/>
                </a:xfrm>
                <a:prstGeom prst="rect">
                  <a:avLst/>
                </a:prstGeom>
                <a:noFill/>
                <a:ln w="9525">
                  <a:noFill/>
                  <a:miter lim="800000"/>
                  <a:headEnd/>
                  <a:tailEnd/>
                </a:ln>
              </p:spPr>
              <p:txBody>
                <a:bodyPr/>
                <a:lstStyle/>
                <a:p>
                  <a:endParaRPr lang="ca-ES"/>
                </a:p>
              </p:txBody>
            </p:sp>
            <p:sp>
              <p:nvSpPr>
                <p:cNvPr id="28955" name="Rectangle 30"/>
                <p:cNvSpPr>
                  <a:spLocks noChangeArrowheads="1"/>
                </p:cNvSpPr>
                <p:nvPr/>
              </p:nvSpPr>
              <p:spPr bwMode="auto">
                <a:xfrm>
                  <a:off x="1782" y="1877"/>
                  <a:ext cx="2005" cy="33"/>
                </a:xfrm>
                <a:prstGeom prst="rect">
                  <a:avLst/>
                </a:prstGeom>
                <a:noFill/>
                <a:ln w="9525">
                  <a:noFill/>
                  <a:miter lim="800000"/>
                  <a:headEnd/>
                  <a:tailEnd/>
                </a:ln>
              </p:spPr>
              <p:txBody>
                <a:bodyPr/>
                <a:lstStyle/>
                <a:p>
                  <a:endParaRPr lang="ca-ES"/>
                </a:p>
              </p:txBody>
            </p:sp>
            <p:sp>
              <p:nvSpPr>
                <p:cNvPr id="28956" name="Rectangle 31"/>
                <p:cNvSpPr>
                  <a:spLocks noChangeArrowheads="1"/>
                </p:cNvSpPr>
                <p:nvPr/>
              </p:nvSpPr>
              <p:spPr bwMode="auto">
                <a:xfrm>
                  <a:off x="3754" y="1910"/>
                  <a:ext cx="33" cy="1972"/>
                </a:xfrm>
                <a:prstGeom prst="rect">
                  <a:avLst/>
                </a:prstGeom>
                <a:noFill/>
                <a:ln w="9525">
                  <a:noFill/>
                  <a:miter lim="800000"/>
                  <a:headEnd/>
                  <a:tailEnd/>
                </a:ln>
              </p:spPr>
              <p:txBody>
                <a:bodyPr/>
                <a:lstStyle/>
                <a:p>
                  <a:endParaRPr lang="ca-ES"/>
                </a:p>
              </p:txBody>
            </p:sp>
            <p:sp>
              <p:nvSpPr>
                <p:cNvPr id="28957" name="Rectangle 32"/>
                <p:cNvSpPr>
                  <a:spLocks noChangeArrowheads="1"/>
                </p:cNvSpPr>
                <p:nvPr/>
              </p:nvSpPr>
              <p:spPr bwMode="auto">
                <a:xfrm>
                  <a:off x="1782" y="1910"/>
                  <a:ext cx="1972" cy="32"/>
                </a:xfrm>
                <a:prstGeom prst="rect">
                  <a:avLst/>
                </a:prstGeom>
                <a:noFill/>
                <a:ln w="9525">
                  <a:noFill/>
                  <a:miter lim="800000"/>
                  <a:headEnd/>
                  <a:tailEnd/>
                </a:ln>
              </p:spPr>
              <p:txBody>
                <a:bodyPr/>
                <a:lstStyle/>
                <a:p>
                  <a:endParaRPr lang="ca-ES"/>
                </a:p>
              </p:txBody>
            </p:sp>
            <p:sp>
              <p:nvSpPr>
                <p:cNvPr id="28958" name="Rectangle 33"/>
                <p:cNvSpPr>
                  <a:spLocks noChangeArrowheads="1"/>
                </p:cNvSpPr>
                <p:nvPr/>
              </p:nvSpPr>
              <p:spPr bwMode="auto">
                <a:xfrm>
                  <a:off x="3723" y="1942"/>
                  <a:ext cx="31" cy="1940"/>
                </a:xfrm>
                <a:prstGeom prst="rect">
                  <a:avLst/>
                </a:prstGeom>
                <a:noFill/>
                <a:ln w="9525">
                  <a:noFill/>
                  <a:miter lim="800000"/>
                  <a:headEnd/>
                  <a:tailEnd/>
                </a:ln>
              </p:spPr>
              <p:txBody>
                <a:bodyPr/>
                <a:lstStyle/>
                <a:p>
                  <a:endParaRPr lang="ca-ES"/>
                </a:p>
              </p:txBody>
            </p:sp>
            <p:sp>
              <p:nvSpPr>
                <p:cNvPr id="28959" name="Rectangle 34"/>
                <p:cNvSpPr>
                  <a:spLocks noChangeArrowheads="1"/>
                </p:cNvSpPr>
                <p:nvPr/>
              </p:nvSpPr>
              <p:spPr bwMode="auto">
                <a:xfrm>
                  <a:off x="1782" y="1942"/>
                  <a:ext cx="1941" cy="32"/>
                </a:xfrm>
                <a:prstGeom prst="rect">
                  <a:avLst/>
                </a:prstGeom>
                <a:noFill/>
                <a:ln w="9525">
                  <a:noFill/>
                  <a:miter lim="800000"/>
                  <a:headEnd/>
                  <a:tailEnd/>
                </a:ln>
              </p:spPr>
              <p:txBody>
                <a:bodyPr/>
                <a:lstStyle/>
                <a:p>
                  <a:endParaRPr lang="ca-ES"/>
                </a:p>
              </p:txBody>
            </p:sp>
            <p:sp>
              <p:nvSpPr>
                <p:cNvPr id="28960" name="Rectangle 35"/>
                <p:cNvSpPr>
                  <a:spLocks noChangeArrowheads="1"/>
                </p:cNvSpPr>
                <p:nvPr/>
              </p:nvSpPr>
              <p:spPr bwMode="auto">
                <a:xfrm>
                  <a:off x="3690" y="1974"/>
                  <a:ext cx="33" cy="1908"/>
                </a:xfrm>
                <a:prstGeom prst="rect">
                  <a:avLst/>
                </a:prstGeom>
                <a:noFill/>
                <a:ln w="9525">
                  <a:noFill/>
                  <a:miter lim="800000"/>
                  <a:headEnd/>
                  <a:tailEnd/>
                </a:ln>
              </p:spPr>
              <p:txBody>
                <a:bodyPr/>
                <a:lstStyle/>
                <a:p>
                  <a:endParaRPr lang="ca-ES"/>
                </a:p>
              </p:txBody>
            </p:sp>
            <p:sp>
              <p:nvSpPr>
                <p:cNvPr id="28961" name="Rectangle 36"/>
                <p:cNvSpPr>
                  <a:spLocks noChangeArrowheads="1"/>
                </p:cNvSpPr>
                <p:nvPr/>
              </p:nvSpPr>
              <p:spPr bwMode="auto">
                <a:xfrm>
                  <a:off x="1782" y="1974"/>
                  <a:ext cx="1908" cy="32"/>
                </a:xfrm>
                <a:prstGeom prst="rect">
                  <a:avLst/>
                </a:prstGeom>
                <a:noFill/>
                <a:ln w="9525">
                  <a:noFill/>
                  <a:miter lim="800000"/>
                  <a:headEnd/>
                  <a:tailEnd/>
                </a:ln>
              </p:spPr>
              <p:txBody>
                <a:bodyPr/>
                <a:lstStyle/>
                <a:p>
                  <a:endParaRPr lang="ca-ES"/>
                </a:p>
              </p:txBody>
            </p:sp>
            <p:sp>
              <p:nvSpPr>
                <p:cNvPr id="28962" name="Rectangle 37"/>
                <p:cNvSpPr>
                  <a:spLocks noChangeArrowheads="1"/>
                </p:cNvSpPr>
                <p:nvPr/>
              </p:nvSpPr>
              <p:spPr bwMode="auto">
                <a:xfrm>
                  <a:off x="3658" y="2006"/>
                  <a:ext cx="32" cy="1876"/>
                </a:xfrm>
                <a:prstGeom prst="rect">
                  <a:avLst/>
                </a:prstGeom>
                <a:noFill/>
                <a:ln w="9525">
                  <a:noFill/>
                  <a:miter lim="800000"/>
                  <a:headEnd/>
                  <a:tailEnd/>
                </a:ln>
              </p:spPr>
              <p:txBody>
                <a:bodyPr/>
                <a:lstStyle/>
                <a:p>
                  <a:endParaRPr lang="ca-ES"/>
                </a:p>
              </p:txBody>
            </p:sp>
            <p:sp>
              <p:nvSpPr>
                <p:cNvPr id="28963" name="Rectangle 38"/>
                <p:cNvSpPr>
                  <a:spLocks noChangeArrowheads="1"/>
                </p:cNvSpPr>
                <p:nvPr/>
              </p:nvSpPr>
              <p:spPr bwMode="auto">
                <a:xfrm>
                  <a:off x="1782" y="2006"/>
                  <a:ext cx="1876" cy="33"/>
                </a:xfrm>
                <a:prstGeom prst="rect">
                  <a:avLst/>
                </a:prstGeom>
                <a:noFill/>
                <a:ln w="9525">
                  <a:noFill/>
                  <a:miter lim="800000"/>
                  <a:headEnd/>
                  <a:tailEnd/>
                </a:ln>
              </p:spPr>
              <p:txBody>
                <a:bodyPr/>
                <a:lstStyle/>
                <a:p>
                  <a:endParaRPr lang="ca-ES"/>
                </a:p>
              </p:txBody>
            </p:sp>
            <p:sp>
              <p:nvSpPr>
                <p:cNvPr id="28964" name="Rectangle 39"/>
                <p:cNvSpPr>
                  <a:spLocks noChangeArrowheads="1"/>
                </p:cNvSpPr>
                <p:nvPr/>
              </p:nvSpPr>
              <p:spPr bwMode="auto">
                <a:xfrm>
                  <a:off x="3625" y="2039"/>
                  <a:ext cx="33" cy="1843"/>
                </a:xfrm>
                <a:prstGeom prst="rect">
                  <a:avLst/>
                </a:prstGeom>
                <a:noFill/>
                <a:ln w="9525">
                  <a:noFill/>
                  <a:miter lim="800000"/>
                  <a:headEnd/>
                  <a:tailEnd/>
                </a:ln>
              </p:spPr>
              <p:txBody>
                <a:bodyPr/>
                <a:lstStyle/>
                <a:p>
                  <a:endParaRPr lang="ca-ES"/>
                </a:p>
              </p:txBody>
            </p:sp>
            <p:sp>
              <p:nvSpPr>
                <p:cNvPr id="28965" name="Rectangle 40"/>
                <p:cNvSpPr>
                  <a:spLocks noChangeArrowheads="1"/>
                </p:cNvSpPr>
                <p:nvPr/>
              </p:nvSpPr>
              <p:spPr bwMode="auto">
                <a:xfrm>
                  <a:off x="1782" y="2039"/>
                  <a:ext cx="1843" cy="33"/>
                </a:xfrm>
                <a:prstGeom prst="rect">
                  <a:avLst/>
                </a:prstGeom>
                <a:noFill/>
                <a:ln w="9525">
                  <a:noFill/>
                  <a:miter lim="800000"/>
                  <a:headEnd/>
                  <a:tailEnd/>
                </a:ln>
              </p:spPr>
              <p:txBody>
                <a:bodyPr/>
                <a:lstStyle/>
                <a:p>
                  <a:endParaRPr lang="ca-ES"/>
                </a:p>
              </p:txBody>
            </p:sp>
            <p:sp>
              <p:nvSpPr>
                <p:cNvPr id="28966" name="Rectangle 41"/>
                <p:cNvSpPr>
                  <a:spLocks noChangeArrowheads="1"/>
                </p:cNvSpPr>
                <p:nvPr/>
              </p:nvSpPr>
              <p:spPr bwMode="auto">
                <a:xfrm>
                  <a:off x="3593" y="2072"/>
                  <a:ext cx="32" cy="1810"/>
                </a:xfrm>
                <a:prstGeom prst="rect">
                  <a:avLst/>
                </a:prstGeom>
                <a:noFill/>
                <a:ln w="9525">
                  <a:noFill/>
                  <a:miter lim="800000"/>
                  <a:headEnd/>
                  <a:tailEnd/>
                </a:ln>
              </p:spPr>
              <p:txBody>
                <a:bodyPr/>
                <a:lstStyle/>
                <a:p>
                  <a:endParaRPr lang="ca-ES"/>
                </a:p>
              </p:txBody>
            </p:sp>
            <p:sp>
              <p:nvSpPr>
                <p:cNvPr id="28967" name="Rectangle 42"/>
                <p:cNvSpPr>
                  <a:spLocks noChangeArrowheads="1"/>
                </p:cNvSpPr>
                <p:nvPr/>
              </p:nvSpPr>
              <p:spPr bwMode="auto">
                <a:xfrm>
                  <a:off x="1782" y="2072"/>
                  <a:ext cx="1811" cy="31"/>
                </a:xfrm>
                <a:prstGeom prst="rect">
                  <a:avLst/>
                </a:prstGeom>
                <a:noFill/>
                <a:ln w="9525">
                  <a:noFill/>
                  <a:miter lim="800000"/>
                  <a:headEnd/>
                  <a:tailEnd/>
                </a:ln>
              </p:spPr>
              <p:txBody>
                <a:bodyPr/>
                <a:lstStyle/>
                <a:p>
                  <a:endParaRPr lang="ca-ES"/>
                </a:p>
              </p:txBody>
            </p:sp>
            <p:sp>
              <p:nvSpPr>
                <p:cNvPr id="28968" name="Rectangle 43"/>
                <p:cNvSpPr>
                  <a:spLocks noChangeArrowheads="1"/>
                </p:cNvSpPr>
                <p:nvPr/>
              </p:nvSpPr>
              <p:spPr bwMode="auto">
                <a:xfrm>
                  <a:off x="3561" y="2103"/>
                  <a:ext cx="32" cy="1779"/>
                </a:xfrm>
                <a:prstGeom prst="rect">
                  <a:avLst/>
                </a:prstGeom>
                <a:noFill/>
                <a:ln w="9525">
                  <a:noFill/>
                  <a:miter lim="800000"/>
                  <a:headEnd/>
                  <a:tailEnd/>
                </a:ln>
              </p:spPr>
              <p:txBody>
                <a:bodyPr/>
                <a:lstStyle/>
                <a:p>
                  <a:endParaRPr lang="ca-ES"/>
                </a:p>
              </p:txBody>
            </p:sp>
            <p:sp>
              <p:nvSpPr>
                <p:cNvPr id="28969" name="Rectangle 44"/>
                <p:cNvSpPr>
                  <a:spLocks noChangeArrowheads="1"/>
                </p:cNvSpPr>
                <p:nvPr/>
              </p:nvSpPr>
              <p:spPr bwMode="auto">
                <a:xfrm>
                  <a:off x="1782" y="2103"/>
                  <a:ext cx="1779" cy="33"/>
                </a:xfrm>
                <a:prstGeom prst="rect">
                  <a:avLst/>
                </a:prstGeom>
                <a:noFill/>
                <a:ln w="9525">
                  <a:noFill/>
                  <a:miter lim="800000"/>
                  <a:headEnd/>
                  <a:tailEnd/>
                </a:ln>
              </p:spPr>
              <p:txBody>
                <a:bodyPr/>
                <a:lstStyle/>
                <a:p>
                  <a:endParaRPr lang="ca-ES"/>
                </a:p>
              </p:txBody>
            </p:sp>
            <p:sp>
              <p:nvSpPr>
                <p:cNvPr id="28970" name="Rectangle 45"/>
                <p:cNvSpPr>
                  <a:spLocks noChangeArrowheads="1"/>
                </p:cNvSpPr>
                <p:nvPr/>
              </p:nvSpPr>
              <p:spPr bwMode="auto">
                <a:xfrm>
                  <a:off x="3528" y="2136"/>
                  <a:ext cx="33" cy="1746"/>
                </a:xfrm>
                <a:prstGeom prst="rect">
                  <a:avLst/>
                </a:prstGeom>
                <a:noFill/>
                <a:ln w="9525">
                  <a:noFill/>
                  <a:miter lim="800000"/>
                  <a:headEnd/>
                  <a:tailEnd/>
                </a:ln>
              </p:spPr>
              <p:txBody>
                <a:bodyPr/>
                <a:lstStyle/>
                <a:p>
                  <a:endParaRPr lang="ca-ES"/>
                </a:p>
              </p:txBody>
            </p:sp>
            <p:sp>
              <p:nvSpPr>
                <p:cNvPr id="28971" name="Rectangle 46"/>
                <p:cNvSpPr>
                  <a:spLocks noChangeArrowheads="1"/>
                </p:cNvSpPr>
                <p:nvPr/>
              </p:nvSpPr>
              <p:spPr bwMode="auto">
                <a:xfrm>
                  <a:off x="1782" y="2136"/>
                  <a:ext cx="1746" cy="32"/>
                </a:xfrm>
                <a:prstGeom prst="rect">
                  <a:avLst/>
                </a:prstGeom>
                <a:noFill/>
                <a:ln w="9525">
                  <a:noFill/>
                  <a:miter lim="800000"/>
                  <a:headEnd/>
                  <a:tailEnd/>
                </a:ln>
              </p:spPr>
              <p:txBody>
                <a:bodyPr/>
                <a:lstStyle/>
                <a:p>
                  <a:endParaRPr lang="ca-ES"/>
                </a:p>
              </p:txBody>
            </p:sp>
            <p:sp>
              <p:nvSpPr>
                <p:cNvPr id="28972" name="Rectangle 47"/>
                <p:cNvSpPr>
                  <a:spLocks noChangeArrowheads="1"/>
                </p:cNvSpPr>
                <p:nvPr/>
              </p:nvSpPr>
              <p:spPr bwMode="auto">
                <a:xfrm>
                  <a:off x="3496" y="2168"/>
                  <a:ext cx="32" cy="1714"/>
                </a:xfrm>
                <a:prstGeom prst="rect">
                  <a:avLst/>
                </a:prstGeom>
                <a:noFill/>
                <a:ln w="9525">
                  <a:noFill/>
                  <a:miter lim="800000"/>
                  <a:headEnd/>
                  <a:tailEnd/>
                </a:ln>
              </p:spPr>
              <p:txBody>
                <a:bodyPr/>
                <a:lstStyle/>
                <a:p>
                  <a:endParaRPr lang="ca-ES"/>
                </a:p>
              </p:txBody>
            </p:sp>
            <p:sp>
              <p:nvSpPr>
                <p:cNvPr id="28973" name="Rectangle 48"/>
                <p:cNvSpPr>
                  <a:spLocks noChangeArrowheads="1"/>
                </p:cNvSpPr>
                <p:nvPr/>
              </p:nvSpPr>
              <p:spPr bwMode="auto">
                <a:xfrm>
                  <a:off x="1782" y="2168"/>
                  <a:ext cx="1714" cy="33"/>
                </a:xfrm>
                <a:prstGeom prst="rect">
                  <a:avLst/>
                </a:prstGeom>
                <a:noFill/>
                <a:ln w="9525">
                  <a:noFill/>
                  <a:miter lim="800000"/>
                  <a:headEnd/>
                  <a:tailEnd/>
                </a:ln>
              </p:spPr>
              <p:txBody>
                <a:bodyPr/>
                <a:lstStyle/>
                <a:p>
                  <a:endParaRPr lang="ca-ES"/>
                </a:p>
              </p:txBody>
            </p:sp>
            <p:sp>
              <p:nvSpPr>
                <p:cNvPr id="28974" name="Rectangle 49"/>
                <p:cNvSpPr>
                  <a:spLocks noChangeArrowheads="1"/>
                </p:cNvSpPr>
                <p:nvPr/>
              </p:nvSpPr>
              <p:spPr bwMode="auto">
                <a:xfrm>
                  <a:off x="3464" y="2201"/>
                  <a:ext cx="32" cy="1681"/>
                </a:xfrm>
                <a:prstGeom prst="rect">
                  <a:avLst/>
                </a:prstGeom>
                <a:noFill/>
                <a:ln w="9525">
                  <a:noFill/>
                  <a:miter lim="800000"/>
                  <a:headEnd/>
                  <a:tailEnd/>
                </a:ln>
              </p:spPr>
              <p:txBody>
                <a:bodyPr/>
                <a:lstStyle/>
                <a:p>
                  <a:endParaRPr lang="ca-ES"/>
                </a:p>
              </p:txBody>
            </p:sp>
            <p:sp>
              <p:nvSpPr>
                <p:cNvPr id="28975" name="Rectangle 50"/>
                <p:cNvSpPr>
                  <a:spLocks noChangeArrowheads="1"/>
                </p:cNvSpPr>
                <p:nvPr/>
              </p:nvSpPr>
              <p:spPr bwMode="auto">
                <a:xfrm>
                  <a:off x="1782" y="2201"/>
                  <a:ext cx="1682" cy="31"/>
                </a:xfrm>
                <a:prstGeom prst="rect">
                  <a:avLst/>
                </a:prstGeom>
                <a:noFill/>
                <a:ln w="9525">
                  <a:noFill/>
                  <a:miter lim="800000"/>
                  <a:headEnd/>
                  <a:tailEnd/>
                </a:ln>
              </p:spPr>
              <p:txBody>
                <a:bodyPr/>
                <a:lstStyle/>
                <a:p>
                  <a:endParaRPr lang="ca-ES"/>
                </a:p>
              </p:txBody>
            </p:sp>
            <p:sp>
              <p:nvSpPr>
                <p:cNvPr id="28976" name="Rectangle 51"/>
                <p:cNvSpPr>
                  <a:spLocks noChangeArrowheads="1"/>
                </p:cNvSpPr>
                <p:nvPr/>
              </p:nvSpPr>
              <p:spPr bwMode="auto">
                <a:xfrm>
                  <a:off x="3431" y="2232"/>
                  <a:ext cx="33" cy="1650"/>
                </a:xfrm>
                <a:prstGeom prst="rect">
                  <a:avLst/>
                </a:prstGeom>
                <a:noFill/>
                <a:ln w="9525">
                  <a:noFill/>
                  <a:miter lim="800000"/>
                  <a:headEnd/>
                  <a:tailEnd/>
                </a:ln>
              </p:spPr>
              <p:txBody>
                <a:bodyPr/>
                <a:lstStyle/>
                <a:p>
                  <a:endParaRPr lang="ca-ES"/>
                </a:p>
              </p:txBody>
            </p:sp>
            <p:sp>
              <p:nvSpPr>
                <p:cNvPr id="28977" name="Rectangle 52"/>
                <p:cNvSpPr>
                  <a:spLocks noChangeArrowheads="1"/>
                </p:cNvSpPr>
                <p:nvPr/>
              </p:nvSpPr>
              <p:spPr bwMode="auto">
                <a:xfrm>
                  <a:off x="1782" y="2232"/>
                  <a:ext cx="1649" cy="33"/>
                </a:xfrm>
                <a:prstGeom prst="rect">
                  <a:avLst/>
                </a:prstGeom>
                <a:noFill/>
                <a:ln w="9525">
                  <a:noFill/>
                  <a:miter lim="800000"/>
                  <a:headEnd/>
                  <a:tailEnd/>
                </a:ln>
              </p:spPr>
              <p:txBody>
                <a:bodyPr/>
                <a:lstStyle/>
                <a:p>
                  <a:endParaRPr lang="ca-ES"/>
                </a:p>
              </p:txBody>
            </p:sp>
            <p:sp>
              <p:nvSpPr>
                <p:cNvPr id="28978" name="Rectangle 53"/>
                <p:cNvSpPr>
                  <a:spLocks noChangeArrowheads="1"/>
                </p:cNvSpPr>
                <p:nvPr/>
              </p:nvSpPr>
              <p:spPr bwMode="auto">
                <a:xfrm>
                  <a:off x="3399" y="2265"/>
                  <a:ext cx="32" cy="1617"/>
                </a:xfrm>
                <a:prstGeom prst="rect">
                  <a:avLst/>
                </a:prstGeom>
                <a:noFill/>
                <a:ln w="9525">
                  <a:noFill/>
                  <a:miter lim="800000"/>
                  <a:headEnd/>
                  <a:tailEnd/>
                </a:ln>
              </p:spPr>
              <p:txBody>
                <a:bodyPr/>
                <a:lstStyle/>
                <a:p>
                  <a:endParaRPr lang="ca-ES"/>
                </a:p>
              </p:txBody>
            </p:sp>
            <p:sp>
              <p:nvSpPr>
                <p:cNvPr id="28979" name="Rectangle 54"/>
                <p:cNvSpPr>
                  <a:spLocks noChangeArrowheads="1"/>
                </p:cNvSpPr>
                <p:nvPr/>
              </p:nvSpPr>
              <p:spPr bwMode="auto">
                <a:xfrm>
                  <a:off x="1782" y="2265"/>
                  <a:ext cx="1617" cy="33"/>
                </a:xfrm>
                <a:prstGeom prst="rect">
                  <a:avLst/>
                </a:prstGeom>
                <a:noFill/>
                <a:ln w="9525">
                  <a:noFill/>
                  <a:miter lim="800000"/>
                  <a:headEnd/>
                  <a:tailEnd/>
                </a:ln>
              </p:spPr>
              <p:txBody>
                <a:bodyPr/>
                <a:lstStyle/>
                <a:p>
                  <a:endParaRPr lang="ca-ES"/>
                </a:p>
              </p:txBody>
            </p:sp>
            <p:sp>
              <p:nvSpPr>
                <p:cNvPr id="28980" name="Rectangle 55"/>
                <p:cNvSpPr>
                  <a:spLocks noChangeArrowheads="1"/>
                </p:cNvSpPr>
                <p:nvPr/>
              </p:nvSpPr>
              <p:spPr bwMode="auto">
                <a:xfrm>
                  <a:off x="3366" y="2298"/>
                  <a:ext cx="33" cy="1584"/>
                </a:xfrm>
                <a:prstGeom prst="rect">
                  <a:avLst/>
                </a:prstGeom>
                <a:noFill/>
                <a:ln w="9525">
                  <a:noFill/>
                  <a:miter lim="800000"/>
                  <a:headEnd/>
                  <a:tailEnd/>
                </a:ln>
              </p:spPr>
              <p:txBody>
                <a:bodyPr/>
                <a:lstStyle/>
                <a:p>
                  <a:endParaRPr lang="ca-ES"/>
                </a:p>
              </p:txBody>
            </p:sp>
            <p:sp>
              <p:nvSpPr>
                <p:cNvPr id="28981" name="Rectangle 56"/>
                <p:cNvSpPr>
                  <a:spLocks noChangeArrowheads="1"/>
                </p:cNvSpPr>
                <p:nvPr/>
              </p:nvSpPr>
              <p:spPr bwMode="auto">
                <a:xfrm>
                  <a:off x="1782" y="2298"/>
                  <a:ext cx="1584" cy="32"/>
                </a:xfrm>
                <a:prstGeom prst="rect">
                  <a:avLst/>
                </a:prstGeom>
                <a:noFill/>
                <a:ln w="9525">
                  <a:noFill/>
                  <a:miter lim="800000"/>
                  <a:headEnd/>
                  <a:tailEnd/>
                </a:ln>
              </p:spPr>
              <p:txBody>
                <a:bodyPr/>
                <a:lstStyle/>
                <a:p>
                  <a:endParaRPr lang="ca-ES"/>
                </a:p>
              </p:txBody>
            </p:sp>
            <p:sp>
              <p:nvSpPr>
                <p:cNvPr id="28982" name="Rectangle 57"/>
                <p:cNvSpPr>
                  <a:spLocks noChangeArrowheads="1"/>
                </p:cNvSpPr>
                <p:nvPr/>
              </p:nvSpPr>
              <p:spPr bwMode="auto">
                <a:xfrm>
                  <a:off x="3335" y="2330"/>
                  <a:ext cx="31" cy="1552"/>
                </a:xfrm>
                <a:prstGeom prst="rect">
                  <a:avLst/>
                </a:prstGeom>
                <a:noFill/>
                <a:ln w="9525">
                  <a:noFill/>
                  <a:miter lim="800000"/>
                  <a:headEnd/>
                  <a:tailEnd/>
                </a:ln>
              </p:spPr>
              <p:txBody>
                <a:bodyPr/>
                <a:lstStyle/>
                <a:p>
                  <a:endParaRPr lang="ca-ES"/>
                </a:p>
              </p:txBody>
            </p:sp>
            <p:sp>
              <p:nvSpPr>
                <p:cNvPr id="28983" name="Rectangle 58"/>
                <p:cNvSpPr>
                  <a:spLocks noChangeArrowheads="1"/>
                </p:cNvSpPr>
                <p:nvPr/>
              </p:nvSpPr>
              <p:spPr bwMode="auto">
                <a:xfrm>
                  <a:off x="1782" y="2330"/>
                  <a:ext cx="1553" cy="32"/>
                </a:xfrm>
                <a:prstGeom prst="rect">
                  <a:avLst/>
                </a:prstGeom>
                <a:noFill/>
                <a:ln w="9525">
                  <a:noFill/>
                  <a:miter lim="800000"/>
                  <a:headEnd/>
                  <a:tailEnd/>
                </a:ln>
              </p:spPr>
              <p:txBody>
                <a:bodyPr/>
                <a:lstStyle/>
                <a:p>
                  <a:endParaRPr lang="ca-ES"/>
                </a:p>
              </p:txBody>
            </p:sp>
            <p:sp>
              <p:nvSpPr>
                <p:cNvPr id="28984" name="Rectangle 59"/>
                <p:cNvSpPr>
                  <a:spLocks noChangeArrowheads="1"/>
                </p:cNvSpPr>
                <p:nvPr/>
              </p:nvSpPr>
              <p:spPr bwMode="auto">
                <a:xfrm>
                  <a:off x="3302" y="2362"/>
                  <a:ext cx="33" cy="1520"/>
                </a:xfrm>
                <a:prstGeom prst="rect">
                  <a:avLst/>
                </a:prstGeom>
                <a:noFill/>
                <a:ln w="9525">
                  <a:noFill/>
                  <a:miter lim="800000"/>
                  <a:headEnd/>
                  <a:tailEnd/>
                </a:ln>
              </p:spPr>
              <p:txBody>
                <a:bodyPr/>
                <a:lstStyle/>
                <a:p>
                  <a:endParaRPr lang="ca-ES"/>
                </a:p>
              </p:txBody>
            </p:sp>
            <p:sp>
              <p:nvSpPr>
                <p:cNvPr id="28985" name="Rectangle 60"/>
                <p:cNvSpPr>
                  <a:spLocks noChangeArrowheads="1"/>
                </p:cNvSpPr>
                <p:nvPr/>
              </p:nvSpPr>
              <p:spPr bwMode="auto">
                <a:xfrm>
                  <a:off x="1782" y="2362"/>
                  <a:ext cx="1520" cy="32"/>
                </a:xfrm>
                <a:prstGeom prst="rect">
                  <a:avLst/>
                </a:prstGeom>
                <a:noFill/>
                <a:ln w="9525">
                  <a:noFill/>
                  <a:miter lim="800000"/>
                  <a:headEnd/>
                  <a:tailEnd/>
                </a:ln>
              </p:spPr>
              <p:txBody>
                <a:bodyPr/>
                <a:lstStyle/>
                <a:p>
                  <a:endParaRPr lang="ca-ES"/>
                </a:p>
              </p:txBody>
            </p:sp>
            <p:sp>
              <p:nvSpPr>
                <p:cNvPr id="28986" name="Rectangle 61"/>
                <p:cNvSpPr>
                  <a:spLocks noChangeArrowheads="1"/>
                </p:cNvSpPr>
                <p:nvPr/>
              </p:nvSpPr>
              <p:spPr bwMode="auto">
                <a:xfrm>
                  <a:off x="3269" y="2394"/>
                  <a:ext cx="33" cy="1488"/>
                </a:xfrm>
                <a:prstGeom prst="rect">
                  <a:avLst/>
                </a:prstGeom>
                <a:noFill/>
                <a:ln w="9525">
                  <a:noFill/>
                  <a:miter lim="800000"/>
                  <a:headEnd/>
                  <a:tailEnd/>
                </a:ln>
              </p:spPr>
              <p:txBody>
                <a:bodyPr/>
                <a:lstStyle/>
                <a:p>
                  <a:endParaRPr lang="ca-ES"/>
                </a:p>
              </p:txBody>
            </p:sp>
            <p:sp>
              <p:nvSpPr>
                <p:cNvPr id="28987" name="Rectangle 62"/>
                <p:cNvSpPr>
                  <a:spLocks noChangeArrowheads="1"/>
                </p:cNvSpPr>
                <p:nvPr/>
              </p:nvSpPr>
              <p:spPr bwMode="auto">
                <a:xfrm>
                  <a:off x="1782" y="2394"/>
                  <a:ext cx="1487" cy="33"/>
                </a:xfrm>
                <a:prstGeom prst="rect">
                  <a:avLst/>
                </a:prstGeom>
                <a:noFill/>
                <a:ln w="9525">
                  <a:noFill/>
                  <a:miter lim="800000"/>
                  <a:headEnd/>
                  <a:tailEnd/>
                </a:ln>
              </p:spPr>
              <p:txBody>
                <a:bodyPr/>
                <a:lstStyle/>
                <a:p>
                  <a:endParaRPr lang="ca-ES"/>
                </a:p>
              </p:txBody>
            </p:sp>
            <p:sp>
              <p:nvSpPr>
                <p:cNvPr id="28988" name="Rectangle 63"/>
                <p:cNvSpPr>
                  <a:spLocks noChangeArrowheads="1"/>
                </p:cNvSpPr>
                <p:nvPr/>
              </p:nvSpPr>
              <p:spPr bwMode="auto">
                <a:xfrm>
                  <a:off x="3237" y="2427"/>
                  <a:ext cx="32" cy="1455"/>
                </a:xfrm>
                <a:prstGeom prst="rect">
                  <a:avLst/>
                </a:prstGeom>
                <a:noFill/>
                <a:ln w="9525">
                  <a:noFill/>
                  <a:miter lim="800000"/>
                  <a:headEnd/>
                  <a:tailEnd/>
                </a:ln>
              </p:spPr>
              <p:txBody>
                <a:bodyPr/>
                <a:lstStyle/>
                <a:p>
                  <a:endParaRPr lang="ca-ES"/>
                </a:p>
              </p:txBody>
            </p:sp>
            <p:sp>
              <p:nvSpPr>
                <p:cNvPr id="28989" name="Rectangle 64"/>
                <p:cNvSpPr>
                  <a:spLocks noChangeArrowheads="1"/>
                </p:cNvSpPr>
                <p:nvPr/>
              </p:nvSpPr>
              <p:spPr bwMode="auto">
                <a:xfrm>
                  <a:off x="1782" y="2427"/>
                  <a:ext cx="1455" cy="33"/>
                </a:xfrm>
                <a:prstGeom prst="rect">
                  <a:avLst/>
                </a:prstGeom>
                <a:noFill/>
                <a:ln w="9525">
                  <a:noFill/>
                  <a:miter lim="800000"/>
                  <a:headEnd/>
                  <a:tailEnd/>
                </a:ln>
              </p:spPr>
              <p:txBody>
                <a:bodyPr/>
                <a:lstStyle/>
                <a:p>
                  <a:endParaRPr lang="ca-ES"/>
                </a:p>
              </p:txBody>
            </p:sp>
            <p:sp>
              <p:nvSpPr>
                <p:cNvPr id="28990" name="Rectangle 65"/>
                <p:cNvSpPr>
                  <a:spLocks noChangeArrowheads="1"/>
                </p:cNvSpPr>
                <p:nvPr/>
              </p:nvSpPr>
              <p:spPr bwMode="auto">
                <a:xfrm>
                  <a:off x="3205" y="2460"/>
                  <a:ext cx="32" cy="1422"/>
                </a:xfrm>
                <a:prstGeom prst="rect">
                  <a:avLst/>
                </a:prstGeom>
                <a:noFill/>
                <a:ln w="9525">
                  <a:noFill/>
                  <a:miter lim="800000"/>
                  <a:headEnd/>
                  <a:tailEnd/>
                </a:ln>
              </p:spPr>
              <p:txBody>
                <a:bodyPr/>
                <a:lstStyle/>
                <a:p>
                  <a:endParaRPr lang="ca-ES"/>
                </a:p>
              </p:txBody>
            </p:sp>
            <p:sp>
              <p:nvSpPr>
                <p:cNvPr id="28991" name="Rectangle 66"/>
                <p:cNvSpPr>
                  <a:spLocks noChangeArrowheads="1"/>
                </p:cNvSpPr>
                <p:nvPr/>
              </p:nvSpPr>
              <p:spPr bwMode="auto">
                <a:xfrm>
                  <a:off x="1782" y="2460"/>
                  <a:ext cx="1423" cy="31"/>
                </a:xfrm>
                <a:prstGeom prst="rect">
                  <a:avLst/>
                </a:prstGeom>
                <a:noFill/>
                <a:ln w="9525">
                  <a:noFill/>
                  <a:miter lim="800000"/>
                  <a:headEnd/>
                  <a:tailEnd/>
                </a:ln>
              </p:spPr>
              <p:txBody>
                <a:bodyPr/>
                <a:lstStyle/>
                <a:p>
                  <a:endParaRPr lang="ca-ES"/>
                </a:p>
              </p:txBody>
            </p:sp>
            <p:sp>
              <p:nvSpPr>
                <p:cNvPr id="28992" name="Rectangle 67"/>
                <p:cNvSpPr>
                  <a:spLocks noChangeArrowheads="1"/>
                </p:cNvSpPr>
                <p:nvPr/>
              </p:nvSpPr>
              <p:spPr bwMode="auto">
                <a:xfrm>
                  <a:off x="3173" y="2491"/>
                  <a:ext cx="32" cy="1391"/>
                </a:xfrm>
                <a:prstGeom prst="rect">
                  <a:avLst/>
                </a:prstGeom>
                <a:noFill/>
                <a:ln w="9525">
                  <a:noFill/>
                  <a:miter lim="800000"/>
                  <a:headEnd/>
                  <a:tailEnd/>
                </a:ln>
              </p:spPr>
              <p:txBody>
                <a:bodyPr/>
                <a:lstStyle/>
                <a:p>
                  <a:endParaRPr lang="ca-ES"/>
                </a:p>
              </p:txBody>
            </p:sp>
            <p:sp>
              <p:nvSpPr>
                <p:cNvPr id="28993" name="Rectangle 68"/>
                <p:cNvSpPr>
                  <a:spLocks noChangeArrowheads="1"/>
                </p:cNvSpPr>
                <p:nvPr/>
              </p:nvSpPr>
              <p:spPr bwMode="auto">
                <a:xfrm>
                  <a:off x="1782" y="2491"/>
                  <a:ext cx="1391" cy="33"/>
                </a:xfrm>
                <a:prstGeom prst="rect">
                  <a:avLst/>
                </a:prstGeom>
                <a:noFill/>
                <a:ln w="9525">
                  <a:noFill/>
                  <a:miter lim="800000"/>
                  <a:headEnd/>
                  <a:tailEnd/>
                </a:ln>
              </p:spPr>
              <p:txBody>
                <a:bodyPr/>
                <a:lstStyle/>
                <a:p>
                  <a:endParaRPr lang="ca-ES"/>
                </a:p>
              </p:txBody>
            </p:sp>
            <p:sp>
              <p:nvSpPr>
                <p:cNvPr id="28994" name="Rectangle 69"/>
                <p:cNvSpPr>
                  <a:spLocks noChangeArrowheads="1"/>
                </p:cNvSpPr>
                <p:nvPr/>
              </p:nvSpPr>
              <p:spPr bwMode="auto">
                <a:xfrm>
                  <a:off x="3140" y="2524"/>
                  <a:ext cx="33" cy="1358"/>
                </a:xfrm>
                <a:prstGeom prst="rect">
                  <a:avLst/>
                </a:prstGeom>
                <a:noFill/>
                <a:ln w="9525">
                  <a:noFill/>
                  <a:miter lim="800000"/>
                  <a:headEnd/>
                  <a:tailEnd/>
                </a:ln>
              </p:spPr>
              <p:txBody>
                <a:bodyPr/>
                <a:lstStyle/>
                <a:p>
                  <a:endParaRPr lang="ca-ES"/>
                </a:p>
              </p:txBody>
            </p:sp>
            <p:sp>
              <p:nvSpPr>
                <p:cNvPr id="28995" name="Rectangle 70"/>
                <p:cNvSpPr>
                  <a:spLocks noChangeArrowheads="1"/>
                </p:cNvSpPr>
                <p:nvPr/>
              </p:nvSpPr>
              <p:spPr bwMode="auto">
                <a:xfrm>
                  <a:off x="1782" y="2524"/>
                  <a:ext cx="1358" cy="32"/>
                </a:xfrm>
                <a:prstGeom prst="rect">
                  <a:avLst/>
                </a:prstGeom>
                <a:noFill/>
                <a:ln w="9525">
                  <a:noFill/>
                  <a:miter lim="800000"/>
                  <a:headEnd/>
                  <a:tailEnd/>
                </a:ln>
              </p:spPr>
              <p:txBody>
                <a:bodyPr/>
                <a:lstStyle/>
                <a:p>
                  <a:endParaRPr lang="ca-ES"/>
                </a:p>
              </p:txBody>
            </p:sp>
            <p:sp>
              <p:nvSpPr>
                <p:cNvPr id="28996" name="Rectangle 71"/>
                <p:cNvSpPr>
                  <a:spLocks noChangeArrowheads="1"/>
                </p:cNvSpPr>
                <p:nvPr/>
              </p:nvSpPr>
              <p:spPr bwMode="auto">
                <a:xfrm>
                  <a:off x="3108" y="2556"/>
                  <a:ext cx="32" cy="1326"/>
                </a:xfrm>
                <a:prstGeom prst="rect">
                  <a:avLst/>
                </a:prstGeom>
                <a:noFill/>
                <a:ln w="9525">
                  <a:noFill/>
                  <a:miter lim="800000"/>
                  <a:headEnd/>
                  <a:tailEnd/>
                </a:ln>
              </p:spPr>
              <p:txBody>
                <a:bodyPr/>
                <a:lstStyle/>
                <a:p>
                  <a:endParaRPr lang="ca-ES"/>
                </a:p>
              </p:txBody>
            </p:sp>
            <p:sp>
              <p:nvSpPr>
                <p:cNvPr id="28997" name="Rectangle 72"/>
                <p:cNvSpPr>
                  <a:spLocks noChangeArrowheads="1"/>
                </p:cNvSpPr>
                <p:nvPr/>
              </p:nvSpPr>
              <p:spPr bwMode="auto">
                <a:xfrm>
                  <a:off x="1782" y="2556"/>
                  <a:ext cx="1326" cy="33"/>
                </a:xfrm>
                <a:prstGeom prst="rect">
                  <a:avLst/>
                </a:prstGeom>
                <a:noFill/>
                <a:ln w="9525">
                  <a:noFill/>
                  <a:miter lim="800000"/>
                  <a:headEnd/>
                  <a:tailEnd/>
                </a:ln>
              </p:spPr>
              <p:txBody>
                <a:bodyPr/>
                <a:lstStyle/>
                <a:p>
                  <a:endParaRPr lang="ca-ES"/>
                </a:p>
              </p:txBody>
            </p:sp>
            <p:sp>
              <p:nvSpPr>
                <p:cNvPr id="28998" name="Rectangle 73"/>
                <p:cNvSpPr>
                  <a:spLocks noChangeArrowheads="1"/>
                </p:cNvSpPr>
                <p:nvPr/>
              </p:nvSpPr>
              <p:spPr bwMode="auto">
                <a:xfrm>
                  <a:off x="3076" y="2589"/>
                  <a:ext cx="32" cy="1293"/>
                </a:xfrm>
                <a:prstGeom prst="rect">
                  <a:avLst/>
                </a:prstGeom>
                <a:noFill/>
                <a:ln w="9525">
                  <a:noFill/>
                  <a:miter lim="800000"/>
                  <a:headEnd/>
                  <a:tailEnd/>
                </a:ln>
              </p:spPr>
              <p:txBody>
                <a:bodyPr/>
                <a:lstStyle/>
                <a:p>
                  <a:endParaRPr lang="ca-ES"/>
                </a:p>
              </p:txBody>
            </p:sp>
            <p:sp>
              <p:nvSpPr>
                <p:cNvPr id="28999" name="Rectangle 74"/>
                <p:cNvSpPr>
                  <a:spLocks noChangeArrowheads="1"/>
                </p:cNvSpPr>
                <p:nvPr/>
              </p:nvSpPr>
              <p:spPr bwMode="auto">
                <a:xfrm>
                  <a:off x="1782" y="2589"/>
                  <a:ext cx="1294" cy="31"/>
                </a:xfrm>
                <a:prstGeom prst="rect">
                  <a:avLst/>
                </a:prstGeom>
                <a:noFill/>
                <a:ln w="9525">
                  <a:noFill/>
                  <a:miter lim="800000"/>
                  <a:headEnd/>
                  <a:tailEnd/>
                </a:ln>
              </p:spPr>
              <p:txBody>
                <a:bodyPr/>
                <a:lstStyle/>
                <a:p>
                  <a:endParaRPr lang="ca-ES"/>
                </a:p>
              </p:txBody>
            </p:sp>
            <p:sp>
              <p:nvSpPr>
                <p:cNvPr id="29000" name="Rectangle 75"/>
                <p:cNvSpPr>
                  <a:spLocks noChangeArrowheads="1"/>
                </p:cNvSpPr>
                <p:nvPr/>
              </p:nvSpPr>
              <p:spPr bwMode="auto">
                <a:xfrm>
                  <a:off x="3043" y="2620"/>
                  <a:ext cx="33" cy="1262"/>
                </a:xfrm>
                <a:prstGeom prst="rect">
                  <a:avLst/>
                </a:prstGeom>
                <a:noFill/>
                <a:ln w="9525">
                  <a:noFill/>
                  <a:miter lim="800000"/>
                  <a:headEnd/>
                  <a:tailEnd/>
                </a:ln>
              </p:spPr>
              <p:txBody>
                <a:bodyPr/>
                <a:lstStyle/>
                <a:p>
                  <a:endParaRPr lang="ca-ES"/>
                </a:p>
              </p:txBody>
            </p:sp>
            <p:sp>
              <p:nvSpPr>
                <p:cNvPr id="29001" name="Rectangle 76"/>
                <p:cNvSpPr>
                  <a:spLocks noChangeArrowheads="1"/>
                </p:cNvSpPr>
                <p:nvPr/>
              </p:nvSpPr>
              <p:spPr bwMode="auto">
                <a:xfrm>
                  <a:off x="1782" y="2620"/>
                  <a:ext cx="1261" cy="33"/>
                </a:xfrm>
                <a:prstGeom prst="rect">
                  <a:avLst/>
                </a:prstGeom>
                <a:noFill/>
                <a:ln w="9525">
                  <a:noFill/>
                  <a:miter lim="800000"/>
                  <a:headEnd/>
                  <a:tailEnd/>
                </a:ln>
              </p:spPr>
              <p:txBody>
                <a:bodyPr/>
                <a:lstStyle/>
                <a:p>
                  <a:endParaRPr lang="ca-ES"/>
                </a:p>
              </p:txBody>
            </p:sp>
            <p:sp>
              <p:nvSpPr>
                <p:cNvPr id="29002" name="Rectangle 77"/>
                <p:cNvSpPr>
                  <a:spLocks noChangeArrowheads="1"/>
                </p:cNvSpPr>
                <p:nvPr/>
              </p:nvSpPr>
              <p:spPr bwMode="auto">
                <a:xfrm>
                  <a:off x="3011" y="2653"/>
                  <a:ext cx="32" cy="1229"/>
                </a:xfrm>
                <a:prstGeom prst="rect">
                  <a:avLst/>
                </a:prstGeom>
                <a:noFill/>
                <a:ln w="9525">
                  <a:noFill/>
                  <a:miter lim="800000"/>
                  <a:headEnd/>
                  <a:tailEnd/>
                </a:ln>
              </p:spPr>
              <p:txBody>
                <a:bodyPr/>
                <a:lstStyle/>
                <a:p>
                  <a:endParaRPr lang="ca-ES"/>
                </a:p>
              </p:txBody>
            </p:sp>
            <p:sp>
              <p:nvSpPr>
                <p:cNvPr id="29003" name="Rectangle 78"/>
                <p:cNvSpPr>
                  <a:spLocks noChangeArrowheads="1"/>
                </p:cNvSpPr>
                <p:nvPr/>
              </p:nvSpPr>
              <p:spPr bwMode="auto">
                <a:xfrm>
                  <a:off x="1782" y="2653"/>
                  <a:ext cx="1229" cy="33"/>
                </a:xfrm>
                <a:prstGeom prst="rect">
                  <a:avLst/>
                </a:prstGeom>
                <a:noFill/>
                <a:ln w="9525">
                  <a:noFill/>
                  <a:miter lim="800000"/>
                  <a:headEnd/>
                  <a:tailEnd/>
                </a:ln>
              </p:spPr>
              <p:txBody>
                <a:bodyPr/>
                <a:lstStyle/>
                <a:p>
                  <a:endParaRPr lang="ca-ES"/>
                </a:p>
              </p:txBody>
            </p:sp>
            <p:sp>
              <p:nvSpPr>
                <p:cNvPr id="29004" name="Rectangle 79"/>
                <p:cNvSpPr>
                  <a:spLocks noChangeArrowheads="1"/>
                </p:cNvSpPr>
                <p:nvPr/>
              </p:nvSpPr>
              <p:spPr bwMode="auto">
                <a:xfrm>
                  <a:off x="2978" y="2686"/>
                  <a:ext cx="33" cy="1196"/>
                </a:xfrm>
                <a:prstGeom prst="rect">
                  <a:avLst/>
                </a:prstGeom>
                <a:noFill/>
                <a:ln w="9525">
                  <a:noFill/>
                  <a:miter lim="800000"/>
                  <a:headEnd/>
                  <a:tailEnd/>
                </a:ln>
              </p:spPr>
              <p:txBody>
                <a:bodyPr/>
                <a:lstStyle/>
                <a:p>
                  <a:endParaRPr lang="ca-ES"/>
                </a:p>
              </p:txBody>
            </p:sp>
            <p:sp>
              <p:nvSpPr>
                <p:cNvPr id="29005" name="Rectangle 80"/>
                <p:cNvSpPr>
                  <a:spLocks noChangeArrowheads="1"/>
                </p:cNvSpPr>
                <p:nvPr/>
              </p:nvSpPr>
              <p:spPr bwMode="auto">
                <a:xfrm>
                  <a:off x="1782" y="2686"/>
                  <a:ext cx="1196" cy="32"/>
                </a:xfrm>
                <a:prstGeom prst="rect">
                  <a:avLst/>
                </a:prstGeom>
                <a:noFill/>
                <a:ln w="9525">
                  <a:noFill/>
                  <a:miter lim="800000"/>
                  <a:headEnd/>
                  <a:tailEnd/>
                </a:ln>
              </p:spPr>
              <p:txBody>
                <a:bodyPr/>
                <a:lstStyle/>
                <a:p>
                  <a:endParaRPr lang="ca-ES"/>
                </a:p>
              </p:txBody>
            </p:sp>
            <p:sp>
              <p:nvSpPr>
                <p:cNvPr id="29006" name="Rectangle 81"/>
                <p:cNvSpPr>
                  <a:spLocks noChangeArrowheads="1"/>
                </p:cNvSpPr>
                <p:nvPr/>
              </p:nvSpPr>
              <p:spPr bwMode="auto">
                <a:xfrm>
                  <a:off x="2947" y="2718"/>
                  <a:ext cx="31" cy="1164"/>
                </a:xfrm>
                <a:prstGeom prst="rect">
                  <a:avLst/>
                </a:prstGeom>
                <a:noFill/>
                <a:ln w="9525">
                  <a:noFill/>
                  <a:miter lim="800000"/>
                  <a:headEnd/>
                  <a:tailEnd/>
                </a:ln>
              </p:spPr>
              <p:txBody>
                <a:bodyPr/>
                <a:lstStyle/>
                <a:p>
                  <a:endParaRPr lang="ca-ES"/>
                </a:p>
              </p:txBody>
            </p:sp>
            <p:sp>
              <p:nvSpPr>
                <p:cNvPr id="29007" name="Rectangle 82"/>
                <p:cNvSpPr>
                  <a:spLocks noChangeArrowheads="1"/>
                </p:cNvSpPr>
                <p:nvPr/>
              </p:nvSpPr>
              <p:spPr bwMode="auto">
                <a:xfrm>
                  <a:off x="1782" y="2718"/>
                  <a:ext cx="1165" cy="32"/>
                </a:xfrm>
                <a:prstGeom prst="rect">
                  <a:avLst/>
                </a:prstGeom>
                <a:noFill/>
                <a:ln w="9525">
                  <a:noFill/>
                  <a:miter lim="800000"/>
                  <a:headEnd/>
                  <a:tailEnd/>
                </a:ln>
              </p:spPr>
              <p:txBody>
                <a:bodyPr/>
                <a:lstStyle/>
                <a:p>
                  <a:endParaRPr lang="ca-ES"/>
                </a:p>
              </p:txBody>
            </p:sp>
            <p:sp>
              <p:nvSpPr>
                <p:cNvPr id="29008" name="Rectangle 83"/>
                <p:cNvSpPr>
                  <a:spLocks noChangeArrowheads="1"/>
                </p:cNvSpPr>
                <p:nvPr/>
              </p:nvSpPr>
              <p:spPr bwMode="auto">
                <a:xfrm>
                  <a:off x="2914" y="2750"/>
                  <a:ext cx="33" cy="1132"/>
                </a:xfrm>
                <a:prstGeom prst="rect">
                  <a:avLst/>
                </a:prstGeom>
                <a:noFill/>
                <a:ln w="9525">
                  <a:noFill/>
                  <a:miter lim="800000"/>
                  <a:headEnd/>
                  <a:tailEnd/>
                </a:ln>
              </p:spPr>
              <p:txBody>
                <a:bodyPr/>
                <a:lstStyle/>
                <a:p>
                  <a:endParaRPr lang="ca-ES"/>
                </a:p>
              </p:txBody>
            </p:sp>
            <p:sp>
              <p:nvSpPr>
                <p:cNvPr id="29009" name="Rectangle 84"/>
                <p:cNvSpPr>
                  <a:spLocks noChangeArrowheads="1"/>
                </p:cNvSpPr>
                <p:nvPr/>
              </p:nvSpPr>
              <p:spPr bwMode="auto">
                <a:xfrm>
                  <a:off x="1782" y="2750"/>
                  <a:ext cx="1132" cy="32"/>
                </a:xfrm>
                <a:prstGeom prst="rect">
                  <a:avLst/>
                </a:prstGeom>
                <a:noFill/>
                <a:ln w="9525">
                  <a:noFill/>
                  <a:miter lim="800000"/>
                  <a:headEnd/>
                  <a:tailEnd/>
                </a:ln>
              </p:spPr>
              <p:txBody>
                <a:bodyPr/>
                <a:lstStyle/>
                <a:p>
                  <a:endParaRPr lang="ca-ES"/>
                </a:p>
              </p:txBody>
            </p:sp>
            <p:sp>
              <p:nvSpPr>
                <p:cNvPr id="29010" name="Rectangle 85"/>
                <p:cNvSpPr>
                  <a:spLocks noChangeArrowheads="1"/>
                </p:cNvSpPr>
                <p:nvPr/>
              </p:nvSpPr>
              <p:spPr bwMode="auto">
                <a:xfrm>
                  <a:off x="2881" y="2782"/>
                  <a:ext cx="33" cy="1100"/>
                </a:xfrm>
                <a:prstGeom prst="rect">
                  <a:avLst/>
                </a:prstGeom>
                <a:noFill/>
                <a:ln w="9525">
                  <a:noFill/>
                  <a:miter lim="800000"/>
                  <a:headEnd/>
                  <a:tailEnd/>
                </a:ln>
              </p:spPr>
              <p:txBody>
                <a:bodyPr/>
                <a:lstStyle/>
                <a:p>
                  <a:endParaRPr lang="ca-ES"/>
                </a:p>
              </p:txBody>
            </p:sp>
            <p:sp>
              <p:nvSpPr>
                <p:cNvPr id="29011" name="Rectangle 86"/>
                <p:cNvSpPr>
                  <a:spLocks noChangeArrowheads="1"/>
                </p:cNvSpPr>
                <p:nvPr/>
              </p:nvSpPr>
              <p:spPr bwMode="auto">
                <a:xfrm>
                  <a:off x="1782" y="2782"/>
                  <a:ext cx="1099" cy="33"/>
                </a:xfrm>
                <a:prstGeom prst="rect">
                  <a:avLst/>
                </a:prstGeom>
                <a:noFill/>
                <a:ln w="9525">
                  <a:noFill/>
                  <a:miter lim="800000"/>
                  <a:headEnd/>
                  <a:tailEnd/>
                </a:ln>
              </p:spPr>
              <p:txBody>
                <a:bodyPr/>
                <a:lstStyle/>
                <a:p>
                  <a:endParaRPr lang="ca-ES"/>
                </a:p>
              </p:txBody>
            </p:sp>
            <p:sp>
              <p:nvSpPr>
                <p:cNvPr id="29012" name="Rectangle 87"/>
                <p:cNvSpPr>
                  <a:spLocks noChangeArrowheads="1"/>
                </p:cNvSpPr>
                <p:nvPr/>
              </p:nvSpPr>
              <p:spPr bwMode="auto">
                <a:xfrm>
                  <a:off x="2849" y="2815"/>
                  <a:ext cx="32" cy="1067"/>
                </a:xfrm>
                <a:prstGeom prst="rect">
                  <a:avLst/>
                </a:prstGeom>
                <a:noFill/>
                <a:ln w="9525">
                  <a:noFill/>
                  <a:miter lim="800000"/>
                  <a:headEnd/>
                  <a:tailEnd/>
                </a:ln>
              </p:spPr>
              <p:txBody>
                <a:bodyPr/>
                <a:lstStyle/>
                <a:p>
                  <a:endParaRPr lang="ca-ES"/>
                </a:p>
              </p:txBody>
            </p:sp>
            <p:sp>
              <p:nvSpPr>
                <p:cNvPr id="29013" name="Rectangle 88"/>
                <p:cNvSpPr>
                  <a:spLocks noChangeArrowheads="1"/>
                </p:cNvSpPr>
                <p:nvPr/>
              </p:nvSpPr>
              <p:spPr bwMode="auto">
                <a:xfrm>
                  <a:off x="1782" y="2815"/>
                  <a:ext cx="1067" cy="33"/>
                </a:xfrm>
                <a:prstGeom prst="rect">
                  <a:avLst/>
                </a:prstGeom>
                <a:noFill/>
                <a:ln w="9525">
                  <a:noFill/>
                  <a:miter lim="800000"/>
                  <a:headEnd/>
                  <a:tailEnd/>
                </a:ln>
              </p:spPr>
              <p:txBody>
                <a:bodyPr/>
                <a:lstStyle/>
                <a:p>
                  <a:endParaRPr lang="ca-ES"/>
                </a:p>
              </p:txBody>
            </p:sp>
            <p:sp>
              <p:nvSpPr>
                <p:cNvPr id="29014" name="Rectangle 89"/>
                <p:cNvSpPr>
                  <a:spLocks noChangeArrowheads="1"/>
                </p:cNvSpPr>
                <p:nvPr/>
              </p:nvSpPr>
              <p:spPr bwMode="auto">
                <a:xfrm>
                  <a:off x="2817" y="2848"/>
                  <a:ext cx="32" cy="1034"/>
                </a:xfrm>
                <a:prstGeom prst="rect">
                  <a:avLst/>
                </a:prstGeom>
                <a:noFill/>
                <a:ln w="9525">
                  <a:noFill/>
                  <a:miter lim="800000"/>
                  <a:headEnd/>
                  <a:tailEnd/>
                </a:ln>
              </p:spPr>
              <p:txBody>
                <a:bodyPr/>
                <a:lstStyle/>
                <a:p>
                  <a:endParaRPr lang="ca-ES"/>
                </a:p>
              </p:txBody>
            </p:sp>
            <p:sp>
              <p:nvSpPr>
                <p:cNvPr id="29015" name="Rectangle 90"/>
                <p:cNvSpPr>
                  <a:spLocks noChangeArrowheads="1"/>
                </p:cNvSpPr>
                <p:nvPr/>
              </p:nvSpPr>
              <p:spPr bwMode="auto">
                <a:xfrm>
                  <a:off x="1782" y="2848"/>
                  <a:ext cx="1035" cy="31"/>
                </a:xfrm>
                <a:prstGeom prst="rect">
                  <a:avLst/>
                </a:prstGeom>
                <a:noFill/>
                <a:ln w="9525">
                  <a:noFill/>
                  <a:miter lim="800000"/>
                  <a:headEnd/>
                  <a:tailEnd/>
                </a:ln>
              </p:spPr>
              <p:txBody>
                <a:bodyPr/>
                <a:lstStyle/>
                <a:p>
                  <a:endParaRPr lang="ca-ES"/>
                </a:p>
              </p:txBody>
            </p:sp>
            <p:sp>
              <p:nvSpPr>
                <p:cNvPr id="29016" name="Rectangle 91"/>
                <p:cNvSpPr>
                  <a:spLocks noChangeArrowheads="1"/>
                </p:cNvSpPr>
                <p:nvPr/>
              </p:nvSpPr>
              <p:spPr bwMode="auto">
                <a:xfrm>
                  <a:off x="2785" y="2879"/>
                  <a:ext cx="32" cy="1003"/>
                </a:xfrm>
                <a:prstGeom prst="rect">
                  <a:avLst/>
                </a:prstGeom>
                <a:noFill/>
                <a:ln w="9525">
                  <a:noFill/>
                  <a:miter lim="800000"/>
                  <a:headEnd/>
                  <a:tailEnd/>
                </a:ln>
              </p:spPr>
              <p:txBody>
                <a:bodyPr/>
                <a:lstStyle/>
                <a:p>
                  <a:endParaRPr lang="ca-ES"/>
                </a:p>
              </p:txBody>
            </p:sp>
            <p:sp>
              <p:nvSpPr>
                <p:cNvPr id="29017" name="Rectangle 92"/>
                <p:cNvSpPr>
                  <a:spLocks noChangeArrowheads="1"/>
                </p:cNvSpPr>
                <p:nvPr/>
              </p:nvSpPr>
              <p:spPr bwMode="auto">
                <a:xfrm>
                  <a:off x="1782" y="2879"/>
                  <a:ext cx="1003" cy="33"/>
                </a:xfrm>
                <a:prstGeom prst="rect">
                  <a:avLst/>
                </a:prstGeom>
                <a:noFill/>
                <a:ln w="9525">
                  <a:noFill/>
                  <a:miter lim="800000"/>
                  <a:headEnd/>
                  <a:tailEnd/>
                </a:ln>
              </p:spPr>
              <p:txBody>
                <a:bodyPr/>
                <a:lstStyle/>
                <a:p>
                  <a:endParaRPr lang="ca-ES"/>
                </a:p>
              </p:txBody>
            </p:sp>
            <p:sp>
              <p:nvSpPr>
                <p:cNvPr id="29018" name="Rectangle 93"/>
                <p:cNvSpPr>
                  <a:spLocks noChangeArrowheads="1"/>
                </p:cNvSpPr>
                <p:nvPr/>
              </p:nvSpPr>
              <p:spPr bwMode="auto">
                <a:xfrm>
                  <a:off x="2752" y="2912"/>
                  <a:ext cx="33" cy="970"/>
                </a:xfrm>
                <a:prstGeom prst="rect">
                  <a:avLst/>
                </a:prstGeom>
                <a:noFill/>
                <a:ln w="9525">
                  <a:noFill/>
                  <a:miter lim="800000"/>
                  <a:headEnd/>
                  <a:tailEnd/>
                </a:ln>
              </p:spPr>
              <p:txBody>
                <a:bodyPr/>
                <a:lstStyle/>
                <a:p>
                  <a:endParaRPr lang="ca-ES"/>
                </a:p>
              </p:txBody>
            </p:sp>
            <p:sp>
              <p:nvSpPr>
                <p:cNvPr id="29019" name="Rectangle 94"/>
                <p:cNvSpPr>
                  <a:spLocks noChangeArrowheads="1"/>
                </p:cNvSpPr>
                <p:nvPr/>
              </p:nvSpPr>
              <p:spPr bwMode="auto">
                <a:xfrm>
                  <a:off x="1782" y="2912"/>
                  <a:ext cx="970" cy="32"/>
                </a:xfrm>
                <a:prstGeom prst="rect">
                  <a:avLst/>
                </a:prstGeom>
                <a:noFill/>
                <a:ln w="9525">
                  <a:noFill/>
                  <a:miter lim="800000"/>
                  <a:headEnd/>
                  <a:tailEnd/>
                </a:ln>
              </p:spPr>
              <p:txBody>
                <a:bodyPr/>
                <a:lstStyle/>
                <a:p>
                  <a:endParaRPr lang="ca-ES"/>
                </a:p>
              </p:txBody>
            </p:sp>
            <p:sp>
              <p:nvSpPr>
                <p:cNvPr id="29020" name="Rectangle 95"/>
                <p:cNvSpPr>
                  <a:spLocks noChangeArrowheads="1"/>
                </p:cNvSpPr>
                <p:nvPr/>
              </p:nvSpPr>
              <p:spPr bwMode="auto">
                <a:xfrm>
                  <a:off x="2719" y="2944"/>
                  <a:ext cx="33" cy="938"/>
                </a:xfrm>
                <a:prstGeom prst="rect">
                  <a:avLst/>
                </a:prstGeom>
                <a:noFill/>
                <a:ln w="9525">
                  <a:noFill/>
                  <a:miter lim="800000"/>
                  <a:headEnd/>
                  <a:tailEnd/>
                </a:ln>
              </p:spPr>
              <p:txBody>
                <a:bodyPr/>
                <a:lstStyle/>
                <a:p>
                  <a:endParaRPr lang="ca-ES"/>
                </a:p>
              </p:txBody>
            </p:sp>
            <p:sp>
              <p:nvSpPr>
                <p:cNvPr id="29021" name="Rectangle 96"/>
                <p:cNvSpPr>
                  <a:spLocks noChangeArrowheads="1"/>
                </p:cNvSpPr>
                <p:nvPr/>
              </p:nvSpPr>
              <p:spPr bwMode="auto">
                <a:xfrm>
                  <a:off x="1782" y="2944"/>
                  <a:ext cx="937" cy="33"/>
                </a:xfrm>
                <a:prstGeom prst="rect">
                  <a:avLst/>
                </a:prstGeom>
                <a:noFill/>
                <a:ln w="9525">
                  <a:noFill/>
                  <a:miter lim="800000"/>
                  <a:headEnd/>
                  <a:tailEnd/>
                </a:ln>
              </p:spPr>
              <p:txBody>
                <a:bodyPr/>
                <a:lstStyle/>
                <a:p>
                  <a:endParaRPr lang="ca-ES"/>
                </a:p>
              </p:txBody>
            </p:sp>
            <p:sp>
              <p:nvSpPr>
                <p:cNvPr id="29022" name="Rectangle 97"/>
                <p:cNvSpPr>
                  <a:spLocks noChangeArrowheads="1"/>
                </p:cNvSpPr>
                <p:nvPr/>
              </p:nvSpPr>
              <p:spPr bwMode="auto">
                <a:xfrm>
                  <a:off x="2688" y="2977"/>
                  <a:ext cx="31" cy="905"/>
                </a:xfrm>
                <a:prstGeom prst="rect">
                  <a:avLst/>
                </a:prstGeom>
                <a:noFill/>
                <a:ln w="9525">
                  <a:noFill/>
                  <a:miter lim="800000"/>
                  <a:headEnd/>
                  <a:tailEnd/>
                </a:ln>
              </p:spPr>
              <p:txBody>
                <a:bodyPr/>
                <a:lstStyle/>
                <a:p>
                  <a:endParaRPr lang="ca-ES"/>
                </a:p>
              </p:txBody>
            </p:sp>
            <p:sp>
              <p:nvSpPr>
                <p:cNvPr id="29023" name="Rectangle 98"/>
                <p:cNvSpPr>
                  <a:spLocks noChangeArrowheads="1"/>
                </p:cNvSpPr>
                <p:nvPr/>
              </p:nvSpPr>
              <p:spPr bwMode="auto">
                <a:xfrm>
                  <a:off x="1782" y="2977"/>
                  <a:ext cx="906" cy="32"/>
                </a:xfrm>
                <a:prstGeom prst="rect">
                  <a:avLst/>
                </a:prstGeom>
                <a:noFill/>
                <a:ln w="9525">
                  <a:noFill/>
                  <a:miter lim="800000"/>
                  <a:headEnd/>
                  <a:tailEnd/>
                </a:ln>
              </p:spPr>
              <p:txBody>
                <a:bodyPr/>
                <a:lstStyle/>
                <a:p>
                  <a:endParaRPr lang="ca-ES"/>
                </a:p>
              </p:txBody>
            </p:sp>
            <p:sp>
              <p:nvSpPr>
                <p:cNvPr id="29024" name="Rectangle 99"/>
                <p:cNvSpPr>
                  <a:spLocks noChangeArrowheads="1"/>
                </p:cNvSpPr>
                <p:nvPr/>
              </p:nvSpPr>
              <p:spPr bwMode="auto">
                <a:xfrm>
                  <a:off x="2655" y="3009"/>
                  <a:ext cx="33" cy="873"/>
                </a:xfrm>
                <a:prstGeom prst="rect">
                  <a:avLst/>
                </a:prstGeom>
                <a:noFill/>
                <a:ln w="9525">
                  <a:noFill/>
                  <a:miter lim="800000"/>
                  <a:headEnd/>
                  <a:tailEnd/>
                </a:ln>
              </p:spPr>
              <p:txBody>
                <a:bodyPr/>
                <a:lstStyle/>
                <a:p>
                  <a:endParaRPr lang="ca-ES"/>
                </a:p>
              </p:txBody>
            </p:sp>
            <p:sp>
              <p:nvSpPr>
                <p:cNvPr id="29025" name="Rectangle 100"/>
                <p:cNvSpPr>
                  <a:spLocks noChangeArrowheads="1"/>
                </p:cNvSpPr>
                <p:nvPr/>
              </p:nvSpPr>
              <p:spPr bwMode="auto">
                <a:xfrm>
                  <a:off x="1782" y="3009"/>
                  <a:ext cx="873" cy="32"/>
                </a:xfrm>
                <a:prstGeom prst="rect">
                  <a:avLst/>
                </a:prstGeom>
                <a:noFill/>
                <a:ln w="9525">
                  <a:noFill/>
                  <a:miter lim="800000"/>
                  <a:headEnd/>
                  <a:tailEnd/>
                </a:ln>
              </p:spPr>
              <p:txBody>
                <a:bodyPr/>
                <a:lstStyle/>
                <a:p>
                  <a:endParaRPr lang="ca-ES"/>
                </a:p>
              </p:txBody>
            </p:sp>
            <p:sp>
              <p:nvSpPr>
                <p:cNvPr id="29026" name="Rectangle 101"/>
                <p:cNvSpPr>
                  <a:spLocks noChangeArrowheads="1"/>
                </p:cNvSpPr>
                <p:nvPr/>
              </p:nvSpPr>
              <p:spPr bwMode="auto">
                <a:xfrm>
                  <a:off x="2623" y="3041"/>
                  <a:ext cx="32" cy="841"/>
                </a:xfrm>
                <a:prstGeom prst="rect">
                  <a:avLst/>
                </a:prstGeom>
                <a:noFill/>
                <a:ln w="9525">
                  <a:noFill/>
                  <a:miter lim="800000"/>
                  <a:headEnd/>
                  <a:tailEnd/>
                </a:ln>
              </p:spPr>
              <p:txBody>
                <a:bodyPr/>
                <a:lstStyle/>
                <a:p>
                  <a:endParaRPr lang="ca-ES"/>
                </a:p>
              </p:txBody>
            </p:sp>
            <p:sp>
              <p:nvSpPr>
                <p:cNvPr id="29027" name="Rectangle 102"/>
                <p:cNvSpPr>
                  <a:spLocks noChangeArrowheads="1"/>
                </p:cNvSpPr>
                <p:nvPr/>
              </p:nvSpPr>
              <p:spPr bwMode="auto">
                <a:xfrm>
                  <a:off x="1782" y="3041"/>
                  <a:ext cx="841" cy="33"/>
                </a:xfrm>
                <a:prstGeom prst="rect">
                  <a:avLst/>
                </a:prstGeom>
                <a:noFill/>
                <a:ln w="9525">
                  <a:noFill/>
                  <a:miter lim="800000"/>
                  <a:headEnd/>
                  <a:tailEnd/>
                </a:ln>
              </p:spPr>
              <p:txBody>
                <a:bodyPr/>
                <a:lstStyle/>
                <a:p>
                  <a:endParaRPr lang="ca-ES"/>
                </a:p>
              </p:txBody>
            </p:sp>
            <p:sp>
              <p:nvSpPr>
                <p:cNvPr id="29028" name="Rectangle 103"/>
                <p:cNvSpPr>
                  <a:spLocks noChangeArrowheads="1"/>
                </p:cNvSpPr>
                <p:nvPr/>
              </p:nvSpPr>
              <p:spPr bwMode="auto">
                <a:xfrm>
                  <a:off x="2590" y="3074"/>
                  <a:ext cx="33" cy="808"/>
                </a:xfrm>
                <a:prstGeom prst="rect">
                  <a:avLst/>
                </a:prstGeom>
                <a:noFill/>
                <a:ln w="9525">
                  <a:noFill/>
                  <a:miter lim="800000"/>
                  <a:headEnd/>
                  <a:tailEnd/>
                </a:ln>
              </p:spPr>
              <p:txBody>
                <a:bodyPr/>
                <a:lstStyle/>
                <a:p>
                  <a:endParaRPr lang="ca-ES"/>
                </a:p>
              </p:txBody>
            </p:sp>
            <p:sp>
              <p:nvSpPr>
                <p:cNvPr id="29029" name="Rectangle 104"/>
                <p:cNvSpPr>
                  <a:spLocks noChangeArrowheads="1"/>
                </p:cNvSpPr>
                <p:nvPr/>
              </p:nvSpPr>
              <p:spPr bwMode="auto">
                <a:xfrm>
                  <a:off x="1782" y="3074"/>
                  <a:ext cx="808" cy="32"/>
                </a:xfrm>
                <a:prstGeom prst="rect">
                  <a:avLst/>
                </a:prstGeom>
                <a:noFill/>
                <a:ln w="9525">
                  <a:noFill/>
                  <a:miter lim="800000"/>
                  <a:headEnd/>
                  <a:tailEnd/>
                </a:ln>
              </p:spPr>
              <p:txBody>
                <a:bodyPr/>
                <a:lstStyle/>
                <a:p>
                  <a:endParaRPr lang="ca-ES"/>
                </a:p>
              </p:txBody>
            </p:sp>
            <p:sp>
              <p:nvSpPr>
                <p:cNvPr id="29030" name="Rectangle 105"/>
                <p:cNvSpPr>
                  <a:spLocks noChangeArrowheads="1"/>
                </p:cNvSpPr>
                <p:nvPr/>
              </p:nvSpPr>
              <p:spPr bwMode="auto">
                <a:xfrm>
                  <a:off x="2558" y="3106"/>
                  <a:ext cx="32" cy="776"/>
                </a:xfrm>
                <a:prstGeom prst="rect">
                  <a:avLst/>
                </a:prstGeom>
                <a:noFill/>
                <a:ln w="9525">
                  <a:noFill/>
                  <a:miter lim="800000"/>
                  <a:headEnd/>
                  <a:tailEnd/>
                </a:ln>
              </p:spPr>
              <p:txBody>
                <a:bodyPr/>
                <a:lstStyle/>
                <a:p>
                  <a:endParaRPr lang="ca-ES"/>
                </a:p>
              </p:txBody>
            </p:sp>
            <p:sp>
              <p:nvSpPr>
                <p:cNvPr id="29031" name="Rectangle 106"/>
                <p:cNvSpPr>
                  <a:spLocks noChangeArrowheads="1"/>
                </p:cNvSpPr>
                <p:nvPr/>
              </p:nvSpPr>
              <p:spPr bwMode="auto">
                <a:xfrm>
                  <a:off x="1782" y="3106"/>
                  <a:ext cx="776" cy="32"/>
                </a:xfrm>
                <a:prstGeom prst="rect">
                  <a:avLst/>
                </a:prstGeom>
                <a:noFill/>
                <a:ln w="9525">
                  <a:noFill/>
                  <a:miter lim="800000"/>
                  <a:headEnd/>
                  <a:tailEnd/>
                </a:ln>
              </p:spPr>
              <p:txBody>
                <a:bodyPr/>
                <a:lstStyle/>
                <a:p>
                  <a:endParaRPr lang="ca-ES"/>
                </a:p>
              </p:txBody>
            </p:sp>
            <p:sp>
              <p:nvSpPr>
                <p:cNvPr id="29032" name="Rectangle 107"/>
                <p:cNvSpPr>
                  <a:spLocks noChangeArrowheads="1"/>
                </p:cNvSpPr>
                <p:nvPr/>
              </p:nvSpPr>
              <p:spPr bwMode="auto">
                <a:xfrm>
                  <a:off x="2526" y="3138"/>
                  <a:ext cx="32" cy="744"/>
                </a:xfrm>
                <a:prstGeom prst="rect">
                  <a:avLst/>
                </a:prstGeom>
                <a:noFill/>
                <a:ln w="9525">
                  <a:noFill/>
                  <a:miter lim="800000"/>
                  <a:headEnd/>
                  <a:tailEnd/>
                </a:ln>
              </p:spPr>
              <p:txBody>
                <a:bodyPr/>
                <a:lstStyle/>
                <a:p>
                  <a:endParaRPr lang="ca-ES"/>
                </a:p>
              </p:txBody>
            </p:sp>
            <p:sp>
              <p:nvSpPr>
                <p:cNvPr id="29033" name="Rectangle 108"/>
                <p:cNvSpPr>
                  <a:spLocks noChangeArrowheads="1"/>
                </p:cNvSpPr>
                <p:nvPr/>
              </p:nvSpPr>
              <p:spPr bwMode="auto">
                <a:xfrm>
                  <a:off x="1782" y="3138"/>
                  <a:ext cx="744" cy="32"/>
                </a:xfrm>
                <a:prstGeom prst="rect">
                  <a:avLst/>
                </a:prstGeom>
                <a:noFill/>
                <a:ln w="9525">
                  <a:noFill/>
                  <a:miter lim="800000"/>
                  <a:headEnd/>
                  <a:tailEnd/>
                </a:ln>
              </p:spPr>
              <p:txBody>
                <a:bodyPr/>
                <a:lstStyle/>
                <a:p>
                  <a:endParaRPr lang="ca-ES"/>
                </a:p>
              </p:txBody>
            </p:sp>
            <p:sp>
              <p:nvSpPr>
                <p:cNvPr id="29034" name="Rectangle 109"/>
                <p:cNvSpPr>
                  <a:spLocks noChangeArrowheads="1"/>
                </p:cNvSpPr>
                <p:nvPr/>
              </p:nvSpPr>
              <p:spPr bwMode="auto">
                <a:xfrm>
                  <a:off x="2493" y="3170"/>
                  <a:ext cx="33" cy="712"/>
                </a:xfrm>
                <a:prstGeom prst="rect">
                  <a:avLst/>
                </a:prstGeom>
                <a:noFill/>
                <a:ln w="9525">
                  <a:noFill/>
                  <a:miter lim="800000"/>
                  <a:headEnd/>
                  <a:tailEnd/>
                </a:ln>
              </p:spPr>
              <p:txBody>
                <a:bodyPr/>
                <a:lstStyle/>
                <a:p>
                  <a:endParaRPr lang="ca-ES"/>
                </a:p>
              </p:txBody>
            </p:sp>
            <p:sp>
              <p:nvSpPr>
                <p:cNvPr id="29035" name="Rectangle 110"/>
                <p:cNvSpPr>
                  <a:spLocks noChangeArrowheads="1"/>
                </p:cNvSpPr>
                <p:nvPr/>
              </p:nvSpPr>
              <p:spPr bwMode="auto">
                <a:xfrm>
                  <a:off x="1782" y="3170"/>
                  <a:ext cx="711" cy="33"/>
                </a:xfrm>
                <a:prstGeom prst="rect">
                  <a:avLst/>
                </a:prstGeom>
                <a:noFill/>
                <a:ln w="9525">
                  <a:noFill/>
                  <a:miter lim="800000"/>
                  <a:headEnd/>
                  <a:tailEnd/>
                </a:ln>
              </p:spPr>
              <p:txBody>
                <a:bodyPr/>
                <a:lstStyle/>
                <a:p>
                  <a:endParaRPr lang="ca-ES"/>
                </a:p>
              </p:txBody>
            </p:sp>
            <p:sp>
              <p:nvSpPr>
                <p:cNvPr id="29036" name="Rectangle 111"/>
                <p:cNvSpPr>
                  <a:spLocks noChangeArrowheads="1"/>
                </p:cNvSpPr>
                <p:nvPr/>
              </p:nvSpPr>
              <p:spPr bwMode="auto">
                <a:xfrm>
                  <a:off x="2461" y="3203"/>
                  <a:ext cx="32" cy="679"/>
                </a:xfrm>
                <a:prstGeom prst="rect">
                  <a:avLst/>
                </a:prstGeom>
                <a:noFill/>
                <a:ln w="9525">
                  <a:noFill/>
                  <a:miter lim="800000"/>
                  <a:headEnd/>
                  <a:tailEnd/>
                </a:ln>
              </p:spPr>
              <p:txBody>
                <a:bodyPr/>
                <a:lstStyle/>
                <a:p>
                  <a:endParaRPr lang="ca-ES"/>
                </a:p>
              </p:txBody>
            </p:sp>
            <p:sp>
              <p:nvSpPr>
                <p:cNvPr id="29037" name="Rectangle 112"/>
                <p:cNvSpPr>
                  <a:spLocks noChangeArrowheads="1"/>
                </p:cNvSpPr>
                <p:nvPr/>
              </p:nvSpPr>
              <p:spPr bwMode="auto">
                <a:xfrm>
                  <a:off x="1782" y="3203"/>
                  <a:ext cx="679" cy="33"/>
                </a:xfrm>
                <a:prstGeom prst="rect">
                  <a:avLst/>
                </a:prstGeom>
                <a:noFill/>
                <a:ln w="9525">
                  <a:noFill/>
                  <a:miter lim="800000"/>
                  <a:headEnd/>
                  <a:tailEnd/>
                </a:ln>
              </p:spPr>
              <p:txBody>
                <a:bodyPr/>
                <a:lstStyle/>
                <a:p>
                  <a:endParaRPr lang="ca-ES"/>
                </a:p>
              </p:txBody>
            </p:sp>
            <p:sp>
              <p:nvSpPr>
                <p:cNvPr id="29038" name="Rectangle 113"/>
                <p:cNvSpPr>
                  <a:spLocks noChangeArrowheads="1"/>
                </p:cNvSpPr>
                <p:nvPr/>
              </p:nvSpPr>
              <p:spPr bwMode="auto">
                <a:xfrm>
                  <a:off x="2429" y="3236"/>
                  <a:ext cx="32" cy="646"/>
                </a:xfrm>
                <a:prstGeom prst="rect">
                  <a:avLst/>
                </a:prstGeom>
                <a:noFill/>
                <a:ln w="9525">
                  <a:noFill/>
                  <a:miter lim="800000"/>
                  <a:headEnd/>
                  <a:tailEnd/>
                </a:ln>
              </p:spPr>
              <p:txBody>
                <a:bodyPr/>
                <a:lstStyle/>
                <a:p>
                  <a:endParaRPr lang="ca-ES"/>
                </a:p>
              </p:txBody>
            </p:sp>
            <p:sp>
              <p:nvSpPr>
                <p:cNvPr id="29039" name="Rectangle 114"/>
                <p:cNvSpPr>
                  <a:spLocks noChangeArrowheads="1"/>
                </p:cNvSpPr>
                <p:nvPr/>
              </p:nvSpPr>
              <p:spPr bwMode="auto">
                <a:xfrm>
                  <a:off x="1782" y="3236"/>
                  <a:ext cx="647" cy="31"/>
                </a:xfrm>
                <a:prstGeom prst="rect">
                  <a:avLst/>
                </a:prstGeom>
                <a:noFill/>
                <a:ln w="9525">
                  <a:noFill/>
                  <a:miter lim="800000"/>
                  <a:headEnd/>
                  <a:tailEnd/>
                </a:ln>
              </p:spPr>
              <p:txBody>
                <a:bodyPr/>
                <a:lstStyle/>
                <a:p>
                  <a:endParaRPr lang="ca-ES"/>
                </a:p>
              </p:txBody>
            </p:sp>
            <p:sp>
              <p:nvSpPr>
                <p:cNvPr id="29040" name="Rectangle 115"/>
                <p:cNvSpPr>
                  <a:spLocks noChangeArrowheads="1"/>
                </p:cNvSpPr>
                <p:nvPr/>
              </p:nvSpPr>
              <p:spPr bwMode="auto">
                <a:xfrm>
                  <a:off x="2397" y="3267"/>
                  <a:ext cx="32" cy="615"/>
                </a:xfrm>
                <a:prstGeom prst="rect">
                  <a:avLst/>
                </a:prstGeom>
                <a:noFill/>
                <a:ln w="9525">
                  <a:noFill/>
                  <a:miter lim="800000"/>
                  <a:headEnd/>
                  <a:tailEnd/>
                </a:ln>
              </p:spPr>
              <p:txBody>
                <a:bodyPr/>
                <a:lstStyle/>
                <a:p>
                  <a:endParaRPr lang="ca-ES"/>
                </a:p>
              </p:txBody>
            </p:sp>
            <p:sp>
              <p:nvSpPr>
                <p:cNvPr id="29041" name="Rectangle 116"/>
                <p:cNvSpPr>
                  <a:spLocks noChangeArrowheads="1"/>
                </p:cNvSpPr>
                <p:nvPr/>
              </p:nvSpPr>
              <p:spPr bwMode="auto">
                <a:xfrm>
                  <a:off x="1782" y="3267"/>
                  <a:ext cx="615" cy="33"/>
                </a:xfrm>
                <a:prstGeom prst="rect">
                  <a:avLst/>
                </a:prstGeom>
                <a:noFill/>
                <a:ln w="9525">
                  <a:noFill/>
                  <a:miter lim="800000"/>
                  <a:headEnd/>
                  <a:tailEnd/>
                </a:ln>
              </p:spPr>
              <p:txBody>
                <a:bodyPr/>
                <a:lstStyle/>
                <a:p>
                  <a:endParaRPr lang="ca-ES"/>
                </a:p>
              </p:txBody>
            </p:sp>
            <p:sp>
              <p:nvSpPr>
                <p:cNvPr id="29042" name="Rectangle 117"/>
                <p:cNvSpPr>
                  <a:spLocks noChangeArrowheads="1"/>
                </p:cNvSpPr>
                <p:nvPr/>
              </p:nvSpPr>
              <p:spPr bwMode="auto">
                <a:xfrm>
                  <a:off x="2364" y="3300"/>
                  <a:ext cx="33" cy="582"/>
                </a:xfrm>
                <a:prstGeom prst="rect">
                  <a:avLst/>
                </a:prstGeom>
                <a:noFill/>
                <a:ln w="9525">
                  <a:noFill/>
                  <a:miter lim="800000"/>
                  <a:headEnd/>
                  <a:tailEnd/>
                </a:ln>
              </p:spPr>
              <p:txBody>
                <a:bodyPr/>
                <a:lstStyle/>
                <a:p>
                  <a:endParaRPr lang="ca-ES"/>
                </a:p>
              </p:txBody>
            </p:sp>
            <p:sp>
              <p:nvSpPr>
                <p:cNvPr id="29043" name="Rectangle 118"/>
                <p:cNvSpPr>
                  <a:spLocks noChangeArrowheads="1"/>
                </p:cNvSpPr>
                <p:nvPr/>
              </p:nvSpPr>
              <p:spPr bwMode="auto">
                <a:xfrm>
                  <a:off x="1782" y="3300"/>
                  <a:ext cx="582" cy="32"/>
                </a:xfrm>
                <a:prstGeom prst="rect">
                  <a:avLst/>
                </a:prstGeom>
                <a:noFill/>
                <a:ln w="9525">
                  <a:noFill/>
                  <a:miter lim="800000"/>
                  <a:headEnd/>
                  <a:tailEnd/>
                </a:ln>
              </p:spPr>
              <p:txBody>
                <a:bodyPr/>
                <a:lstStyle/>
                <a:p>
                  <a:endParaRPr lang="ca-ES"/>
                </a:p>
              </p:txBody>
            </p:sp>
            <p:sp>
              <p:nvSpPr>
                <p:cNvPr id="29044" name="Rectangle 119"/>
                <p:cNvSpPr>
                  <a:spLocks noChangeArrowheads="1"/>
                </p:cNvSpPr>
                <p:nvPr/>
              </p:nvSpPr>
              <p:spPr bwMode="auto">
                <a:xfrm>
                  <a:off x="2331" y="3332"/>
                  <a:ext cx="33" cy="550"/>
                </a:xfrm>
                <a:prstGeom prst="rect">
                  <a:avLst/>
                </a:prstGeom>
                <a:noFill/>
                <a:ln w="9525">
                  <a:noFill/>
                  <a:miter lim="800000"/>
                  <a:headEnd/>
                  <a:tailEnd/>
                </a:ln>
              </p:spPr>
              <p:txBody>
                <a:bodyPr/>
                <a:lstStyle/>
                <a:p>
                  <a:endParaRPr lang="ca-ES"/>
                </a:p>
              </p:txBody>
            </p:sp>
            <p:sp>
              <p:nvSpPr>
                <p:cNvPr id="29045" name="Rectangle 120"/>
                <p:cNvSpPr>
                  <a:spLocks noChangeArrowheads="1"/>
                </p:cNvSpPr>
                <p:nvPr/>
              </p:nvSpPr>
              <p:spPr bwMode="auto">
                <a:xfrm>
                  <a:off x="1782" y="3332"/>
                  <a:ext cx="549" cy="33"/>
                </a:xfrm>
                <a:prstGeom prst="rect">
                  <a:avLst/>
                </a:prstGeom>
                <a:noFill/>
                <a:ln w="9525">
                  <a:noFill/>
                  <a:miter lim="800000"/>
                  <a:headEnd/>
                  <a:tailEnd/>
                </a:ln>
              </p:spPr>
              <p:txBody>
                <a:bodyPr/>
                <a:lstStyle/>
                <a:p>
                  <a:endParaRPr lang="ca-ES"/>
                </a:p>
              </p:txBody>
            </p:sp>
            <p:sp>
              <p:nvSpPr>
                <p:cNvPr id="29046" name="Rectangle 121"/>
                <p:cNvSpPr>
                  <a:spLocks noChangeArrowheads="1"/>
                </p:cNvSpPr>
                <p:nvPr/>
              </p:nvSpPr>
              <p:spPr bwMode="auto">
                <a:xfrm>
                  <a:off x="2300" y="3365"/>
                  <a:ext cx="31" cy="517"/>
                </a:xfrm>
                <a:prstGeom prst="rect">
                  <a:avLst/>
                </a:prstGeom>
                <a:noFill/>
                <a:ln w="9525">
                  <a:noFill/>
                  <a:miter lim="800000"/>
                  <a:headEnd/>
                  <a:tailEnd/>
                </a:ln>
              </p:spPr>
              <p:txBody>
                <a:bodyPr/>
                <a:lstStyle/>
                <a:p>
                  <a:endParaRPr lang="ca-ES"/>
                </a:p>
              </p:txBody>
            </p:sp>
            <p:sp>
              <p:nvSpPr>
                <p:cNvPr id="29047" name="Rectangle 122"/>
                <p:cNvSpPr>
                  <a:spLocks noChangeArrowheads="1"/>
                </p:cNvSpPr>
                <p:nvPr/>
              </p:nvSpPr>
              <p:spPr bwMode="auto">
                <a:xfrm>
                  <a:off x="1782" y="3365"/>
                  <a:ext cx="518" cy="32"/>
                </a:xfrm>
                <a:prstGeom prst="rect">
                  <a:avLst/>
                </a:prstGeom>
                <a:noFill/>
                <a:ln w="9525">
                  <a:noFill/>
                  <a:miter lim="800000"/>
                  <a:headEnd/>
                  <a:tailEnd/>
                </a:ln>
              </p:spPr>
              <p:txBody>
                <a:bodyPr/>
                <a:lstStyle/>
                <a:p>
                  <a:endParaRPr lang="ca-ES"/>
                </a:p>
              </p:txBody>
            </p:sp>
            <p:sp>
              <p:nvSpPr>
                <p:cNvPr id="29048" name="Rectangle 123"/>
                <p:cNvSpPr>
                  <a:spLocks noChangeArrowheads="1"/>
                </p:cNvSpPr>
                <p:nvPr/>
              </p:nvSpPr>
              <p:spPr bwMode="auto">
                <a:xfrm>
                  <a:off x="2267" y="3397"/>
                  <a:ext cx="33" cy="485"/>
                </a:xfrm>
                <a:prstGeom prst="rect">
                  <a:avLst/>
                </a:prstGeom>
                <a:noFill/>
                <a:ln w="9525">
                  <a:noFill/>
                  <a:miter lim="800000"/>
                  <a:headEnd/>
                  <a:tailEnd/>
                </a:ln>
              </p:spPr>
              <p:txBody>
                <a:bodyPr/>
                <a:lstStyle/>
                <a:p>
                  <a:endParaRPr lang="ca-ES"/>
                </a:p>
              </p:txBody>
            </p:sp>
            <p:sp>
              <p:nvSpPr>
                <p:cNvPr id="29049" name="Rectangle 124"/>
                <p:cNvSpPr>
                  <a:spLocks noChangeArrowheads="1"/>
                </p:cNvSpPr>
                <p:nvPr/>
              </p:nvSpPr>
              <p:spPr bwMode="auto">
                <a:xfrm>
                  <a:off x="1782" y="3397"/>
                  <a:ext cx="485" cy="32"/>
                </a:xfrm>
                <a:prstGeom prst="rect">
                  <a:avLst/>
                </a:prstGeom>
                <a:noFill/>
                <a:ln w="9525">
                  <a:noFill/>
                  <a:miter lim="800000"/>
                  <a:headEnd/>
                  <a:tailEnd/>
                </a:ln>
              </p:spPr>
              <p:txBody>
                <a:bodyPr/>
                <a:lstStyle/>
                <a:p>
                  <a:endParaRPr lang="ca-ES"/>
                </a:p>
              </p:txBody>
            </p:sp>
            <p:sp>
              <p:nvSpPr>
                <p:cNvPr id="29050" name="Rectangle 125"/>
                <p:cNvSpPr>
                  <a:spLocks noChangeArrowheads="1"/>
                </p:cNvSpPr>
                <p:nvPr/>
              </p:nvSpPr>
              <p:spPr bwMode="auto">
                <a:xfrm>
                  <a:off x="2235" y="3429"/>
                  <a:ext cx="32" cy="453"/>
                </a:xfrm>
                <a:prstGeom prst="rect">
                  <a:avLst/>
                </a:prstGeom>
                <a:noFill/>
                <a:ln w="9525">
                  <a:noFill/>
                  <a:miter lim="800000"/>
                  <a:headEnd/>
                  <a:tailEnd/>
                </a:ln>
              </p:spPr>
              <p:txBody>
                <a:bodyPr/>
                <a:lstStyle/>
                <a:p>
                  <a:endParaRPr lang="ca-ES"/>
                </a:p>
              </p:txBody>
            </p:sp>
            <p:sp>
              <p:nvSpPr>
                <p:cNvPr id="29051" name="Rectangle 126"/>
                <p:cNvSpPr>
                  <a:spLocks noChangeArrowheads="1"/>
                </p:cNvSpPr>
                <p:nvPr/>
              </p:nvSpPr>
              <p:spPr bwMode="auto">
                <a:xfrm>
                  <a:off x="1782" y="3429"/>
                  <a:ext cx="453" cy="33"/>
                </a:xfrm>
                <a:prstGeom prst="rect">
                  <a:avLst/>
                </a:prstGeom>
                <a:noFill/>
                <a:ln w="9525">
                  <a:noFill/>
                  <a:miter lim="800000"/>
                  <a:headEnd/>
                  <a:tailEnd/>
                </a:ln>
              </p:spPr>
              <p:txBody>
                <a:bodyPr/>
                <a:lstStyle/>
                <a:p>
                  <a:endParaRPr lang="ca-ES"/>
                </a:p>
              </p:txBody>
            </p:sp>
            <p:sp>
              <p:nvSpPr>
                <p:cNvPr id="29052" name="Rectangle 127"/>
                <p:cNvSpPr>
                  <a:spLocks noChangeArrowheads="1"/>
                </p:cNvSpPr>
                <p:nvPr/>
              </p:nvSpPr>
              <p:spPr bwMode="auto">
                <a:xfrm>
                  <a:off x="2202" y="3462"/>
                  <a:ext cx="33" cy="420"/>
                </a:xfrm>
                <a:prstGeom prst="rect">
                  <a:avLst/>
                </a:prstGeom>
                <a:noFill/>
                <a:ln w="9525">
                  <a:noFill/>
                  <a:miter lim="800000"/>
                  <a:headEnd/>
                  <a:tailEnd/>
                </a:ln>
              </p:spPr>
              <p:txBody>
                <a:bodyPr/>
                <a:lstStyle/>
                <a:p>
                  <a:endParaRPr lang="ca-ES"/>
                </a:p>
              </p:txBody>
            </p:sp>
            <p:sp>
              <p:nvSpPr>
                <p:cNvPr id="29053" name="Rectangle 128"/>
                <p:cNvSpPr>
                  <a:spLocks noChangeArrowheads="1"/>
                </p:cNvSpPr>
                <p:nvPr/>
              </p:nvSpPr>
              <p:spPr bwMode="auto">
                <a:xfrm>
                  <a:off x="1782" y="3462"/>
                  <a:ext cx="420" cy="32"/>
                </a:xfrm>
                <a:prstGeom prst="rect">
                  <a:avLst/>
                </a:prstGeom>
                <a:noFill/>
                <a:ln w="9525">
                  <a:noFill/>
                  <a:miter lim="800000"/>
                  <a:headEnd/>
                  <a:tailEnd/>
                </a:ln>
              </p:spPr>
              <p:txBody>
                <a:bodyPr/>
                <a:lstStyle/>
                <a:p>
                  <a:endParaRPr lang="ca-ES"/>
                </a:p>
              </p:txBody>
            </p:sp>
            <p:sp>
              <p:nvSpPr>
                <p:cNvPr id="29054" name="Rectangle 129"/>
                <p:cNvSpPr>
                  <a:spLocks noChangeArrowheads="1"/>
                </p:cNvSpPr>
                <p:nvPr/>
              </p:nvSpPr>
              <p:spPr bwMode="auto">
                <a:xfrm>
                  <a:off x="2170" y="3494"/>
                  <a:ext cx="32" cy="388"/>
                </a:xfrm>
                <a:prstGeom prst="rect">
                  <a:avLst/>
                </a:prstGeom>
                <a:noFill/>
                <a:ln w="9525">
                  <a:noFill/>
                  <a:miter lim="800000"/>
                  <a:headEnd/>
                  <a:tailEnd/>
                </a:ln>
              </p:spPr>
              <p:txBody>
                <a:bodyPr/>
                <a:lstStyle/>
                <a:p>
                  <a:endParaRPr lang="ca-ES"/>
                </a:p>
              </p:txBody>
            </p:sp>
            <p:sp>
              <p:nvSpPr>
                <p:cNvPr id="29055" name="Rectangle 130"/>
                <p:cNvSpPr>
                  <a:spLocks noChangeArrowheads="1"/>
                </p:cNvSpPr>
                <p:nvPr/>
              </p:nvSpPr>
              <p:spPr bwMode="auto">
                <a:xfrm>
                  <a:off x="1782" y="3494"/>
                  <a:ext cx="388" cy="32"/>
                </a:xfrm>
                <a:prstGeom prst="rect">
                  <a:avLst/>
                </a:prstGeom>
                <a:noFill/>
                <a:ln w="9525">
                  <a:noFill/>
                  <a:miter lim="800000"/>
                  <a:headEnd/>
                  <a:tailEnd/>
                </a:ln>
              </p:spPr>
              <p:txBody>
                <a:bodyPr/>
                <a:lstStyle/>
                <a:p>
                  <a:endParaRPr lang="ca-ES"/>
                </a:p>
              </p:txBody>
            </p:sp>
            <p:sp>
              <p:nvSpPr>
                <p:cNvPr id="29056" name="Rectangle 131"/>
                <p:cNvSpPr>
                  <a:spLocks noChangeArrowheads="1"/>
                </p:cNvSpPr>
                <p:nvPr/>
              </p:nvSpPr>
              <p:spPr bwMode="auto">
                <a:xfrm>
                  <a:off x="2138" y="3526"/>
                  <a:ext cx="32" cy="356"/>
                </a:xfrm>
                <a:prstGeom prst="rect">
                  <a:avLst/>
                </a:prstGeom>
                <a:noFill/>
                <a:ln w="9525">
                  <a:noFill/>
                  <a:miter lim="800000"/>
                  <a:headEnd/>
                  <a:tailEnd/>
                </a:ln>
              </p:spPr>
              <p:txBody>
                <a:bodyPr/>
                <a:lstStyle/>
                <a:p>
                  <a:endParaRPr lang="ca-ES"/>
                </a:p>
              </p:txBody>
            </p:sp>
            <p:sp>
              <p:nvSpPr>
                <p:cNvPr id="29057" name="Rectangle 132"/>
                <p:cNvSpPr>
                  <a:spLocks noChangeArrowheads="1"/>
                </p:cNvSpPr>
                <p:nvPr/>
              </p:nvSpPr>
              <p:spPr bwMode="auto">
                <a:xfrm>
                  <a:off x="1782" y="3526"/>
                  <a:ext cx="356" cy="33"/>
                </a:xfrm>
                <a:prstGeom prst="rect">
                  <a:avLst/>
                </a:prstGeom>
                <a:noFill/>
                <a:ln w="9525">
                  <a:noFill/>
                  <a:miter lim="800000"/>
                  <a:headEnd/>
                  <a:tailEnd/>
                </a:ln>
              </p:spPr>
              <p:txBody>
                <a:bodyPr/>
                <a:lstStyle/>
                <a:p>
                  <a:endParaRPr lang="ca-ES"/>
                </a:p>
              </p:txBody>
            </p:sp>
            <p:sp>
              <p:nvSpPr>
                <p:cNvPr id="29058" name="Rectangle 133"/>
                <p:cNvSpPr>
                  <a:spLocks noChangeArrowheads="1"/>
                </p:cNvSpPr>
                <p:nvPr/>
              </p:nvSpPr>
              <p:spPr bwMode="auto">
                <a:xfrm>
                  <a:off x="2105" y="3559"/>
                  <a:ext cx="33" cy="323"/>
                </a:xfrm>
                <a:prstGeom prst="rect">
                  <a:avLst/>
                </a:prstGeom>
                <a:noFill/>
                <a:ln w="9525">
                  <a:noFill/>
                  <a:miter lim="800000"/>
                  <a:headEnd/>
                  <a:tailEnd/>
                </a:ln>
              </p:spPr>
              <p:txBody>
                <a:bodyPr/>
                <a:lstStyle/>
                <a:p>
                  <a:endParaRPr lang="ca-ES"/>
                </a:p>
              </p:txBody>
            </p:sp>
            <p:sp>
              <p:nvSpPr>
                <p:cNvPr id="29059" name="Rectangle 134"/>
                <p:cNvSpPr>
                  <a:spLocks noChangeArrowheads="1"/>
                </p:cNvSpPr>
                <p:nvPr/>
              </p:nvSpPr>
              <p:spPr bwMode="auto">
                <a:xfrm>
                  <a:off x="1782" y="3559"/>
                  <a:ext cx="323" cy="32"/>
                </a:xfrm>
                <a:prstGeom prst="rect">
                  <a:avLst/>
                </a:prstGeom>
                <a:noFill/>
                <a:ln w="9525">
                  <a:noFill/>
                  <a:miter lim="800000"/>
                  <a:headEnd/>
                  <a:tailEnd/>
                </a:ln>
              </p:spPr>
              <p:txBody>
                <a:bodyPr/>
                <a:lstStyle/>
                <a:p>
                  <a:endParaRPr lang="ca-ES"/>
                </a:p>
              </p:txBody>
            </p:sp>
            <p:sp>
              <p:nvSpPr>
                <p:cNvPr id="29060" name="Rectangle 135"/>
                <p:cNvSpPr>
                  <a:spLocks noChangeArrowheads="1"/>
                </p:cNvSpPr>
                <p:nvPr/>
              </p:nvSpPr>
              <p:spPr bwMode="auto">
                <a:xfrm>
                  <a:off x="2073" y="3591"/>
                  <a:ext cx="32" cy="291"/>
                </a:xfrm>
                <a:prstGeom prst="rect">
                  <a:avLst/>
                </a:prstGeom>
                <a:noFill/>
                <a:ln w="9525">
                  <a:noFill/>
                  <a:miter lim="800000"/>
                  <a:headEnd/>
                  <a:tailEnd/>
                </a:ln>
              </p:spPr>
              <p:txBody>
                <a:bodyPr/>
                <a:lstStyle/>
                <a:p>
                  <a:endParaRPr lang="ca-ES"/>
                </a:p>
              </p:txBody>
            </p:sp>
            <p:sp>
              <p:nvSpPr>
                <p:cNvPr id="29061" name="Rectangle 136"/>
                <p:cNvSpPr>
                  <a:spLocks noChangeArrowheads="1"/>
                </p:cNvSpPr>
                <p:nvPr/>
              </p:nvSpPr>
              <p:spPr bwMode="auto">
                <a:xfrm>
                  <a:off x="1782" y="3591"/>
                  <a:ext cx="291" cy="33"/>
                </a:xfrm>
                <a:prstGeom prst="rect">
                  <a:avLst/>
                </a:prstGeom>
                <a:noFill/>
                <a:ln w="9525">
                  <a:noFill/>
                  <a:miter lim="800000"/>
                  <a:headEnd/>
                  <a:tailEnd/>
                </a:ln>
              </p:spPr>
              <p:txBody>
                <a:bodyPr/>
                <a:lstStyle/>
                <a:p>
                  <a:endParaRPr lang="ca-ES"/>
                </a:p>
              </p:txBody>
            </p:sp>
            <p:sp>
              <p:nvSpPr>
                <p:cNvPr id="29062" name="Rectangle 137"/>
                <p:cNvSpPr>
                  <a:spLocks noChangeArrowheads="1"/>
                </p:cNvSpPr>
                <p:nvPr/>
              </p:nvSpPr>
              <p:spPr bwMode="auto">
                <a:xfrm>
                  <a:off x="2041" y="3624"/>
                  <a:ext cx="32" cy="258"/>
                </a:xfrm>
                <a:prstGeom prst="rect">
                  <a:avLst/>
                </a:prstGeom>
                <a:noFill/>
                <a:ln w="9525">
                  <a:noFill/>
                  <a:miter lim="800000"/>
                  <a:headEnd/>
                  <a:tailEnd/>
                </a:ln>
              </p:spPr>
              <p:txBody>
                <a:bodyPr/>
                <a:lstStyle/>
                <a:p>
                  <a:endParaRPr lang="ca-ES"/>
                </a:p>
              </p:txBody>
            </p:sp>
            <p:sp>
              <p:nvSpPr>
                <p:cNvPr id="29063" name="Rectangle 138"/>
                <p:cNvSpPr>
                  <a:spLocks noChangeArrowheads="1"/>
                </p:cNvSpPr>
                <p:nvPr/>
              </p:nvSpPr>
              <p:spPr bwMode="auto">
                <a:xfrm>
                  <a:off x="1782" y="3624"/>
                  <a:ext cx="259" cy="31"/>
                </a:xfrm>
                <a:prstGeom prst="rect">
                  <a:avLst/>
                </a:prstGeom>
                <a:noFill/>
                <a:ln w="9525">
                  <a:noFill/>
                  <a:miter lim="800000"/>
                  <a:headEnd/>
                  <a:tailEnd/>
                </a:ln>
              </p:spPr>
              <p:txBody>
                <a:bodyPr/>
                <a:lstStyle/>
                <a:p>
                  <a:endParaRPr lang="ca-ES"/>
                </a:p>
              </p:txBody>
            </p:sp>
            <p:sp>
              <p:nvSpPr>
                <p:cNvPr id="29064" name="Rectangle 139"/>
                <p:cNvSpPr>
                  <a:spLocks noChangeArrowheads="1"/>
                </p:cNvSpPr>
                <p:nvPr/>
              </p:nvSpPr>
              <p:spPr bwMode="auto">
                <a:xfrm>
                  <a:off x="2008" y="3655"/>
                  <a:ext cx="33" cy="227"/>
                </a:xfrm>
                <a:prstGeom prst="rect">
                  <a:avLst/>
                </a:prstGeom>
                <a:noFill/>
                <a:ln w="9525">
                  <a:noFill/>
                  <a:miter lim="800000"/>
                  <a:headEnd/>
                  <a:tailEnd/>
                </a:ln>
              </p:spPr>
              <p:txBody>
                <a:bodyPr/>
                <a:lstStyle/>
                <a:p>
                  <a:endParaRPr lang="ca-ES"/>
                </a:p>
              </p:txBody>
            </p:sp>
            <p:sp>
              <p:nvSpPr>
                <p:cNvPr id="29065" name="Rectangle 140"/>
                <p:cNvSpPr>
                  <a:spLocks noChangeArrowheads="1"/>
                </p:cNvSpPr>
                <p:nvPr/>
              </p:nvSpPr>
              <p:spPr bwMode="auto">
                <a:xfrm>
                  <a:off x="1782" y="3655"/>
                  <a:ext cx="226" cy="33"/>
                </a:xfrm>
                <a:prstGeom prst="rect">
                  <a:avLst/>
                </a:prstGeom>
                <a:noFill/>
                <a:ln w="9525">
                  <a:noFill/>
                  <a:miter lim="800000"/>
                  <a:headEnd/>
                  <a:tailEnd/>
                </a:ln>
              </p:spPr>
              <p:txBody>
                <a:bodyPr/>
                <a:lstStyle/>
                <a:p>
                  <a:endParaRPr lang="ca-ES"/>
                </a:p>
              </p:txBody>
            </p:sp>
            <p:sp>
              <p:nvSpPr>
                <p:cNvPr id="29066" name="Rectangle 141"/>
                <p:cNvSpPr>
                  <a:spLocks noChangeArrowheads="1"/>
                </p:cNvSpPr>
                <p:nvPr/>
              </p:nvSpPr>
              <p:spPr bwMode="auto">
                <a:xfrm>
                  <a:off x="1976" y="3688"/>
                  <a:ext cx="32" cy="194"/>
                </a:xfrm>
                <a:prstGeom prst="rect">
                  <a:avLst/>
                </a:prstGeom>
                <a:noFill/>
                <a:ln w="9525">
                  <a:noFill/>
                  <a:miter lim="800000"/>
                  <a:headEnd/>
                  <a:tailEnd/>
                </a:ln>
              </p:spPr>
              <p:txBody>
                <a:bodyPr/>
                <a:lstStyle/>
                <a:p>
                  <a:endParaRPr lang="ca-ES"/>
                </a:p>
              </p:txBody>
            </p:sp>
            <p:sp>
              <p:nvSpPr>
                <p:cNvPr id="29067" name="Rectangle 142"/>
                <p:cNvSpPr>
                  <a:spLocks noChangeArrowheads="1"/>
                </p:cNvSpPr>
                <p:nvPr/>
              </p:nvSpPr>
              <p:spPr bwMode="auto">
                <a:xfrm>
                  <a:off x="1782" y="3688"/>
                  <a:ext cx="194" cy="33"/>
                </a:xfrm>
                <a:prstGeom prst="rect">
                  <a:avLst/>
                </a:prstGeom>
                <a:noFill/>
                <a:ln w="9525">
                  <a:noFill/>
                  <a:miter lim="800000"/>
                  <a:headEnd/>
                  <a:tailEnd/>
                </a:ln>
              </p:spPr>
              <p:txBody>
                <a:bodyPr/>
                <a:lstStyle/>
                <a:p>
                  <a:endParaRPr lang="ca-ES"/>
                </a:p>
              </p:txBody>
            </p:sp>
            <p:sp>
              <p:nvSpPr>
                <p:cNvPr id="29068" name="Rectangle 143"/>
                <p:cNvSpPr>
                  <a:spLocks noChangeArrowheads="1"/>
                </p:cNvSpPr>
                <p:nvPr/>
              </p:nvSpPr>
              <p:spPr bwMode="auto">
                <a:xfrm>
                  <a:off x="1943" y="3721"/>
                  <a:ext cx="33" cy="161"/>
                </a:xfrm>
                <a:prstGeom prst="rect">
                  <a:avLst/>
                </a:prstGeom>
                <a:noFill/>
                <a:ln w="9525">
                  <a:noFill/>
                  <a:miter lim="800000"/>
                  <a:headEnd/>
                  <a:tailEnd/>
                </a:ln>
              </p:spPr>
              <p:txBody>
                <a:bodyPr/>
                <a:lstStyle/>
                <a:p>
                  <a:endParaRPr lang="ca-ES"/>
                </a:p>
              </p:txBody>
            </p:sp>
            <p:sp>
              <p:nvSpPr>
                <p:cNvPr id="29069" name="Rectangle 144"/>
                <p:cNvSpPr>
                  <a:spLocks noChangeArrowheads="1"/>
                </p:cNvSpPr>
                <p:nvPr/>
              </p:nvSpPr>
              <p:spPr bwMode="auto">
                <a:xfrm>
                  <a:off x="1782" y="3721"/>
                  <a:ext cx="161" cy="32"/>
                </a:xfrm>
                <a:prstGeom prst="rect">
                  <a:avLst/>
                </a:prstGeom>
                <a:noFill/>
                <a:ln w="9525">
                  <a:noFill/>
                  <a:miter lim="800000"/>
                  <a:headEnd/>
                  <a:tailEnd/>
                </a:ln>
              </p:spPr>
              <p:txBody>
                <a:bodyPr/>
                <a:lstStyle/>
                <a:p>
                  <a:endParaRPr lang="ca-ES"/>
                </a:p>
              </p:txBody>
            </p:sp>
            <p:sp>
              <p:nvSpPr>
                <p:cNvPr id="29070" name="Rectangle 145"/>
                <p:cNvSpPr>
                  <a:spLocks noChangeArrowheads="1"/>
                </p:cNvSpPr>
                <p:nvPr/>
              </p:nvSpPr>
              <p:spPr bwMode="auto">
                <a:xfrm>
                  <a:off x="1912" y="3753"/>
                  <a:ext cx="31" cy="129"/>
                </a:xfrm>
                <a:prstGeom prst="rect">
                  <a:avLst/>
                </a:prstGeom>
                <a:noFill/>
                <a:ln w="9525">
                  <a:noFill/>
                  <a:miter lim="800000"/>
                  <a:headEnd/>
                  <a:tailEnd/>
                </a:ln>
              </p:spPr>
              <p:txBody>
                <a:bodyPr/>
                <a:lstStyle/>
                <a:p>
                  <a:endParaRPr lang="ca-ES"/>
                </a:p>
              </p:txBody>
            </p:sp>
            <p:sp>
              <p:nvSpPr>
                <p:cNvPr id="29071" name="Rectangle 146"/>
                <p:cNvSpPr>
                  <a:spLocks noChangeArrowheads="1"/>
                </p:cNvSpPr>
                <p:nvPr/>
              </p:nvSpPr>
              <p:spPr bwMode="auto">
                <a:xfrm>
                  <a:off x="1782" y="3753"/>
                  <a:ext cx="130" cy="32"/>
                </a:xfrm>
                <a:prstGeom prst="rect">
                  <a:avLst/>
                </a:prstGeom>
                <a:noFill/>
                <a:ln w="9525">
                  <a:noFill/>
                  <a:miter lim="800000"/>
                  <a:headEnd/>
                  <a:tailEnd/>
                </a:ln>
              </p:spPr>
              <p:txBody>
                <a:bodyPr/>
                <a:lstStyle/>
                <a:p>
                  <a:endParaRPr lang="ca-ES"/>
                </a:p>
              </p:txBody>
            </p:sp>
            <p:sp>
              <p:nvSpPr>
                <p:cNvPr id="29072" name="Rectangle 147"/>
                <p:cNvSpPr>
                  <a:spLocks noChangeArrowheads="1"/>
                </p:cNvSpPr>
                <p:nvPr/>
              </p:nvSpPr>
              <p:spPr bwMode="auto">
                <a:xfrm>
                  <a:off x="1879" y="3785"/>
                  <a:ext cx="33" cy="97"/>
                </a:xfrm>
                <a:prstGeom prst="rect">
                  <a:avLst/>
                </a:prstGeom>
                <a:noFill/>
                <a:ln w="9525">
                  <a:noFill/>
                  <a:miter lim="800000"/>
                  <a:headEnd/>
                  <a:tailEnd/>
                </a:ln>
              </p:spPr>
              <p:txBody>
                <a:bodyPr/>
                <a:lstStyle/>
                <a:p>
                  <a:endParaRPr lang="ca-ES"/>
                </a:p>
              </p:txBody>
            </p:sp>
            <p:sp>
              <p:nvSpPr>
                <p:cNvPr id="29073" name="Rectangle 148"/>
                <p:cNvSpPr>
                  <a:spLocks noChangeArrowheads="1"/>
                </p:cNvSpPr>
                <p:nvPr/>
              </p:nvSpPr>
              <p:spPr bwMode="auto">
                <a:xfrm>
                  <a:off x="1782" y="3785"/>
                  <a:ext cx="97" cy="32"/>
                </a:xfrm>
                <a:prstGeom prst="rect">
                  <a:avLst/>
                </a:prstGeom>
                <a:noFill/>
                <a:ln w="9525">
                  <a:noFill/>
                  <a:miter lim="800000"/>
                  <a:headEnd/>
                  <a:tailEnd/>
                </a:ln>
              </p:spPr>
              <p:txBody>
                <a:bodyPr/>
                <a:lstStyle/>
                <a:p>
                  <a:endParaRPr lang="ca-ES"/>
                </a:p>
              </p:txBody>
            </p:sp>
            <p:sp>
              <p:nvSpPr>
                <p:cNvPr id="29074" name="Rectangle 149"/>
                <p:cNvSpPr>
                  <a:spLocks noChangeArrowheads="1"/>
                </p:cNvSpPr>
                <p:nvPr/>
              </p:nvSpPr>
              <p:spPr bwMode="auto">
                <a:xfrm>
                  <a:off x="1846" y="3817"/>
                  <a:ext cx="33" cy="65"/>
                </a:xfrm>
                <a:prstGeom prst="rect">
                  <a:avLst/>
                </a:prstGeom>
                <a:noFill/>
                <a:ln w="9525">
                  <a:noFill/>
                  <a:miter lim="800000"/>
                  <a:headEnd/>
                  <a:tailEnd/>
                </a:ln>
              </p:spPr>
              <p:txBody>
                <a:bodyPr/>
                <a:lstStyle/>
                <a:p>
                  <a:endParaRPr lang="ca-ES"/>
                </a:p>
              </p:txBody>
            </p:sp>
            <p:sp>
              <p:nvSpPr>
                <p:cNvPr id="29075" name="Rectangle 150"/>
                <p:cNvSpPr>
                  <a:spLocks noChangeArrowheads="1"/>
                </p:cNvSpPr>
                <p:nvPr/>
              </p:nvSpPr>
              <p:spPr bwMode="auto">
                <a:xfrm>
                  <a:off x="1782" y="3817"/>
                  <a:ext cx="64" cy="33"/>
                </a:xfrm>
                <a:prstGeom prst="rect">
                  <a:avLst/>
                </a:prstGeom>
                <a:noFill/>
                <a:ln w="9525">
                  <a:noFill/>
                  <a:miter lim="800000"/>
                  <a:headEnd/>
                  <a:tailEnd/>
                </a:ln>
              </p:spPr>
              <p:txBody>
                <a:bodyPr/>
                <a:lstStyle/>
                <a:p>
                  <a:endParaRPr lang="ca-ES"/>
                </a:p>
              </p:txBody>
            </p:sp>
            <p:sp>
              <p:nvSpPr>
                <p:cNvPr id="29076" name="Rectangle 151"/>
                <p:cNvSpPr>
                  <a:spLocks noChangeArrowheads="1"/>
                </p:cNvSpPr>
                <p:nvPr/>
              </p:nvSpPr>
              <p:spPr bwMode="auto">
                <a:xfrm>
                  <a:off x="1814" y="3850"/>
                  <a:ext cx="32" cy="32"/>
                </a:xfrm>
                <a:prstGeom prst="rect">
                  <a:avLst/>
                </a:prstGeom>
                <a:noFill/>
                <a:ln w="9525">
                  <a:noFill/>
                  <a:miter lim="800000"/>
                  <a:headEnd/>
                  <a:tailEnd/>
                </a:ln>
              </p:spPr>
              <p:txBody>
                <a:bodyPr/>
                <a:lstStyle/>
                <a:p>
                  <a:endParaRPr lang="ca-ES"/>
                </a:p>
              </p:txBody>
            </p:sp>
            <p:sp>
              <p:nvSpPr>
                <p:cNvPr id="29077" name="Rectangle 152"/>
                <p:cNvSpPr>
                  <a:spLocks noChangeArrowheads="1"/>
                </p:cNvSpPr>
                <p:nvPr/>
              </p:nvSpPr>
              <p:spPr bwMode="auto">
                <a:xfrm>
                  <a:off x="1782" y="3850"/>
                  <a:ext cx="32" cy="32"/>
                </a:xfrm>
                <a:prstGeom prst="rect">
                  <a:avLst/>
                </a:prstGeom>
                <a:noFill/>
                <a:ln w="9525">
                  <a:noFill/>
                  <a:miter lim="800000"/>
                  <a:headEnd/>
                  <a:tailEnd/>
                </a:ln>
              </p:spPr>
              <p:txBody>
                <a:bodyPr/>
                <a:lstStyle/>
                <a:p>
                  <a:endParaRPr lang="ca-ES"/>
                </a:p>
              </p:txBody>
            </p:sp>
          </p:grpSp>
          <p:sp>
            <p:nvSpPr>
              <p:cNvPr id="28950" name="Rectangle 153"/>
              <p:cNvSpPr>
                <a:spLocks noChangeArrowheads="1"/>
              </p:cNvSpPr>
              <p:nvPr/>
            </p:nvSpPr>
            <p:spPr bwMode="auto">
              <a:xfrm>
                <a:off x="1782" y="1813"/>
                <a:ext cx="2071" cy="2071"/>
              </a:xfrm>
              <a:prstGeom prst="rect">
                <a:avLst/>
              </a:prstGeom>
              <a:noFill/>
              <a:ln w="9525">
                <a:solidFill>
                  <a:srgbClr val="000000"/>
                </a:solidFill>
                <a:miter lim="800000"/>
                <a:headEnd/>
                <a:tailEnd/>
              </a:ln>
            </p:spPr>
            <p:txBody>
              <a:bodyPr/>
              <a:lstStyle/>
              <a:p>
                <a:endParaRPr lang="ca-ES"/>
              </a:p>
            </p:txBody>
          </p:sp>
        </p:grpSp>
        <p:grpSp>
          <p:nvGrpSpPr>
            <p:cNvPr id="28692" name="Group 154"/>
            <p:cNvGrpSpPr>
              <a:grpSpLocks/>
            </p:cNvGrpSpPr>
            <p:nvPr/>
          </p:nvGrpSpPr>
          <p:grpSpPr bwMode="auto">
            <a:xfrm>
              <a:off x="2784" y="1488"/>
              <a:ext cx="16" cy="2036"/>
              <a:chOff x="2784" y="1834"/>
              <a:chExt cx="16" cy="2036"/>
            </a:xfrm>
          </p:grpSpPr>
          <p:sp>
            <p:nvSpPr>
              <p:cNvPr id="28888" name="Freeform 155"/>
              <p:cNvSpPr>
                <a:spLocks/>
              </p:cNvSpPr>
              <p:nvPr/>
            </p:nvSpPr>
            <p:spPr bwMode="auto">
              <a:xfrm>
                <a:off x="2784" y="3853"/>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889" name="Freeform 156"/>
              <p:cNvSpPr>
                <a:spLocks/>
              </p:cNvSpPr>
              <p:nvPr/>
            </p:nvSpPr>
            <p:spPr bwMode="auto">
              <a:xfrm>
                <a:off x="2784" y="3819"/>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890" name="Freeform 157"/>
              <p:cNvSpPr>
                <a:spLocks/>
              </p:cNvSpPr>
              <p:nvPr/>
            </p:nvSpPr>
            <p:spPr bwMode="auto">
              <a:xfrm>
                <a:off x="2784" y="3786"/>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891" name="Freeform 158"/>
              <p:cNvSpPr>
                <a:spLocks/>
              </p:cNvSpPr>
              <p:nvPr/>
            </p:nvSpPr>
            <p:spPr bwMode="auto">
              <a:xfrm>
                <a:off x="2784" y="3752"/>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892" name="Freeform 159"/>
              <p:cNvSpPr>
                <a:spLocks/>
              </p:cNvSpPr>
              <p:nvPr/>
            </p:nvSpPr>
            <p:spPr bwMode="auto">
              <a:xfrm>
                <a:off x="2784" y="3718"/>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1 h 17"/>
                  <a:gd name="T26" fmla="*/ 8 w 16"/>
                  <a:gd name="T27" fmla="*/ 0 h 17"/>
                  <a:gd name="T28" fmla="*/ 5 w 16"/>
                  <a:gd name="T29" fmla="*/ 1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1"/>
                    </a:lnTo>
                    <a:lnTo>
                      <a:pt x="8" y="0"/>
                    </a:lnTo>
                    <a:lnTo>
                      <a:pt x="5" y="1"/>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893" name="Freeform 160"/>
              <p:cNvSpPr>
                <a:spLocks/>
              </p:cNvSpPr>
              <p:nvPr/>
            </p:nvSpPr>
            <p:spPr bwMode="auto">
              <a:xfrm>
                <a:off x="2784" y="3685"/>
                <a:ext cx="16" cy="17"/>
              </a:xfrm>
              <a:custGeom>
                <a:avLst/>
                <a:gdLst>
                  <a:gd name="T0" fmla="*/ 0 w 16"/>
                  <a:gd name="T1" fmla="*/ 8 h 17"/>
                  <a:gd name="T2" fmla="*/ 1 w 16"/>
                  <a:gd name="T3" fmla="*/ 11 h 17"/>
                  <a:gd name="T4" fmla="*/ 2 w 16"/>
                  <a:gd name="T5" fmla="*/ 14 h 17"/>
                  <a:gd name="T6" fmla="*/ 5 w 16"/>
                  <a:gd name="T7" fmla="*/ 16 h 17"/>
                  <a:gd name="T8" fmla="*/ 8 w 16"/>
                  <a:gd name="T9" fmla="*/ 17 h 17"/>
                  <a:gd name="T10" fmla="*/ 11 w 16"/>
                  <a:gd name="T11" fmla="*/ 16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6"/>
                    </a:lnTo>
                    <a:lnTo>
                      <a:pt x="8" y="17"/>
                    </a:lnTo>
                    <a:lnTo>
                      <a:pt x="11" y="16"/>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894" name="Freeform 161"/>
              <p:cNvSpPr>
                <a:spLocks/>
              </p:cNvSpPr>
              <p:nvPr/>
            </p:nvSpPr>
            <p:spPr bwMode="auto">
              <a:xfrm>
                <a:off x="2784" y="3651"/>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895" name="Freeform 162"/>
              <p:cNvSpPr>
                <a:spLocks/>
              </p:cNvSpPr>
              <p:nvPr/>
            </p:nvSpPr>
            <p:spPr bwMode="auto">
              <a:xfrm>
                <a:off x="2784" y="3617"/>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896" name="Freeform 163"/>
              <p:cNvSpPr>
                <a:spLocks/>
              </p:cNvSpPr>
              <p:nvPr/>
            </p:nvSpPr>
            <p:spPr bwMode="auto">
              <a:xfrm>
                <a:off x="2784" y="3584"/>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897" name="Freeform 164"/>
              <p:cNvSpPr>
                <a:spLocks/>
              </p:cNvSpPr>
              <p:nvPr/>
            </p:nvSpPr>
            <p:spPr bwMode="auto">
              <a:xfrm>
                <a:off x="2784" y="3550"/>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898" name="Freeform 165"/>
              <p:cNvSpPr>
                <a:spLocks/>
              </p:cNvSpPr>
              <p:nvPr/>
            </p:nvSpPr>
            <p:spPr bwMode="auto">
              <a:xfrm>
                <a:off x="2784" y="3516"/>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899" name="Freeform 166"/>
              <p:cNvSpPr>
                <a:spLocks/>
              </p:cNvSpPr>
              <p:nvPr/>
            </p:nvSpPr>
            <p:spPr bwMode="auto">
              <a:xfrm>
                <a:off x="2784" y="3483"/>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0" name="Freeform 167"/>
              <p:cNvSpPr>
                <a:spLocks/>
              </p:cNvSpPr>
              <p:nvPr/>
            </p:nvSpPr>
            <p:spPr bwMode="auto">
              <a:xfrm>
                <a:off x="2784" y="3449"/>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01" name="Freeform 168"/>
              <p:cNvSpPr>
                <a:spLocks/>
              </p:cNvSpPr>
              <p:nvPr/>
            </p:nvSpPr>
            <p:spPr bwMode="auto">
              <a:xfrm>
                <a:off x="2784" y="3416"/>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2" name="Freeform 169"/>
              <p:cNvSpPr>
                <a:spLocks/>
              </p:cNvSpPr>
              <p:nvPr/>
            </p:nvSpPr>
            <p:spPr bwMode="auto">
              <a:xfrm>
                <a:off x="2784" y="3382"/>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3" name="Freeform 170"/>
              <p:cNvSpPr>
                <a:spLocks/>
              </p:cNvSpPr>
              <p:nvPr/>
            </p:nvSpPr>
            <p:spPr bwMode="auto">
              <a:xfrm>
                <a:off x="2784" y="3348"/>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04" name="Freeform 171"/>
              <p:cNvSpPr>
                <a:spLocks/>
              </p:cNvSpPr>
              <p:nvPr/>
            </p:nvSpPr>
            <p:spPr bwMode="auto">
              <a:xfrm>
                <a:off x="2784" y="3315"/>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5" name="Freeform 172"/>
              <p:cNvSpPr>
                <a:spLocks/>
              </p:cNvSpPr>
              <p:nvPr/>
            </p:nvSpPr>
            <p:spPr bwMode="auto">
              <a:xfrm>
                <a:off x="2784" y="3281"/>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6" name="Freeform 173"/>
              <p:cNvSpPr>
                <a:spLocks/>
              </p:cNvSpPr>
              <p:nvPr/>
            </p:nvSpPr>
            <p:spPr bwMode="auto">
              <a:xfrm>
                <a:off x="2784" y="3247"/>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07" name="Freeform 174"/>
              <p:cNvSpPr>
                <a:spLocks/>
              </p:cNvSpPr>
              <p:nvPr/>
            </p:nvSpPr>
            <p:spPr bwMode="auto">
              <a:xfrm>
                <a:off x="2784" y="3214"/>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8" name="Freeform 175"/>
              <p:cNvSpPr>
                <a:spLocks/>
              </p:cNvSpPr>
              <p:nvPr/>
            </p:nvSpPr>
            <p:spPr bwMode="auto">
              <a:xfrm>
                <a:off x="2784" y="3180"/>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09" name="Freeform 176"/>
              <p:cNvSpPr>
                <a:spLocks/>
              </p:cNvSpPr>
              <p:nvPr/>
            </p:nvSpPr>
            <p:spPr bwMode="auto">
              <a:xfrm>
                <a:off x="2784" y="3146"/>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10" name="Freeform 177"/>
              <p:cNvSpPr>
                <a:spLocks/>
              </p:cNvSpPr>
              <p:nvPr/>
            </p:nvSpPr>
            <p:spPr bwMode="auto">
              <a:xfrm>
                <a:off x="2784" y="3113"/>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11" name="Freeform 178"/>
              <p:cNvSpPr>
                <a:spLocks/>
              </p:cNvSpPr>
              <p:nvPr/>
            </p:nvSpPr>
            <p:spPr bwMode="auto">
              <a:xfrm>
                <a:off x="2784" y="3079"/>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12" name="Freeform 179"/>
              <p:cNvSpPr>
                <a:spLocks/>
              </p:cNvSpPr>
              <p:nvPr/>
            </p:nvSpPr>
            <p:spPr bwMode="auto">
              <a:xfrm>
                <a:off x="2784" y="3045"/>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13" name="Freeform 180"/>
              <p:cNvSpPr>
                <a:spLocks/>
              </p:cNvSpPr>
              <p:nvPr/>
            </p:nvSpPr>
            <p:spPr bwMode="auto">
              <a:xfrm>
                <a:off x="2784" y="3012"/>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14" name="Freeform 181"/>
              <p:cNvSpPr>
                <a:spLocks/>
              </p:cNvSpPr>
              <p:nvPr/>
            </p:nvSpPr>
            <p:spPr bwMode="auto">
              <a:xfrm>
                <a:off x="2784" y="2978"/>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15" name="Freeform 182"/>
              <p:cNvSpPr>
                <a:spLocks/>
              </p:cNvSpPr>
              <p:nvPr/>
            </p:nvSpPr>
            <p:spPr bwMode="auto">
              <a:xfrm>
                <a:off x="2784" y="2944"/>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16" name="Freeform 183"/>
              <p:cNvSpPr>
                <a:spLocks/>
              </p:cNvSpPr>
              <p:nvPr/>
            </p:nvSpPr>
            <p:spPr bwMode="auto">
              <a:xfrm>
                <a:off x="2784" y="2911"/>
                <a:ext cx="16" cy="17"/>
              </a:xfrm>
              <a:custGeom>
                <a:avLst/>
                <a:gdLst>
                  <a:gd name="T0" fmla="*/ 0 w 16"/>
                  <a:gd name="T1" fmla="*/ 8 h 17"/>
                  <a:gd name="T2" fmla="*/ 1 w 16"/>
                  <a:gd name="T3" fmla="*/ 11 h 17"/>
                  <a:gd name="T4" fmla="*/ 2 w 16"/>
                  <a:gd name="T5" fmla="*/ 14 h 17"/>
                  <a:gd name="T6" fmla="*/ 5 w 16"/>
                  <a:gd name="T7" fmla="*/ 16 h 17"/>
                  <a:gd name="T8" fmla="*/ 8 w 16"/>
                  <a:gd name="T9" fmla="*/ 17 h 17"/>
                  <a:gd name="T10" fmla="*/ 11 w 16"/>
                  <a:gd name="T11" fmla="*/ 16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6"/>
                    </a:lnTo>
                    <a:lnTo>
                      <a:pt x="8" y="17"/>
                    </a:lnTo>
                    <a:lnTo>
                      <a:pt x="11" y="16"/>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17" name="Freeform 184"/>
              <p:cNvSpPr>
                <a:spLocks/>
              </p:cNvSpPr>
              <p:nvPr/>
            </p:nvSpPr>
            <p:spPr bwMode="auto">
              <a:xfrm>
                <a:off x="2784" y="2877"/>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18" name="Freeform 185"/>
              <p:cNvSpPr>
                <a:spLocks/>
              </p:cNvSpPr>
              <p:nvPr/>
            </p:nvSpPr>
            <p:spPr bwMode="auto">
              <a:xfrm>
                <a:off x="2784" y="2843"/>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1 h 17"/>
                  <a:gd name="T26" fmla="*/ 8 w 16"/>
                  <a:gd name="T27" fmla="*/ 0 h 17"/>
                  <a:gd name="T28" fmla="*/ 5 w 16"/>
                  <a:gd name="T29" fmla="*/ 1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1"/>
                    </a:lnTo>
                    <a:lnTo>
                      <a:pt x="8" y="0"/>
                    </a:lnTo>
                    <a:lnTo>
                      <a:pt x="5" y="1"/>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919" name="Freeform 186"/>
              <p:cNvSpPr>
                <a:spLocks/>
              </p:cNvSpPr>
              <p:nvPr/>
            </p:nvSpPr>
            <p:spPr bwMode="auto">
              <a:xfrm>
                <a:off x="2784" y="2810"/>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20" name="Freeform 187"/>
              <p:cNvSpPr>
                <a:spLocks/>
              </p:cNvSpPr>
              <p:nvPr/>
            </p:nvSpPr>
            <p:spPr bwMode="auto">
              <a:xfrm>
                <a:off x="2784" y="2776"/>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21" name="Freeform 188"/>
              <p:cNvSpPr>
                <a:spLocks/>
              </p:cNvSpPr>
              <p:nvPr/>
            </p:nvSpPr>
            <p:spPr bwMode="auto">
              <a:xfrm>
                <a:off x="2784" y="2742"/>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922" name="Freeform 189"/>
              <p:cNvSpPr>
                <a:spLocks/>
              </p:cNvSpPr>
              <p:nvPr/>
            </p:nvSpPr>
            <p:spPr bwMode="auto">
              <a:xfrm>
                <a:off x="2784" y="2709"/>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23" name="Freeform 190"/>
              <p:cNvSpPr>
                <a:spLocks/>
              </p:cNvSpPr>
              <p:nvPr/>
            </p:nvSpPr>
            <p:spPr bwMode="auto">
              <a:xfrm>
                <a:off x="2784" y="2675"/>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24" name="Freeform 191"/>
              <p:cNvSpPr>
                <a:spLocks/>
              </p:cNvSpPr>
              <p:nvPr/>
            </p:nvSpPr>
            <p:spPr bwMode="auto">
              <a:xfrm>
                <a:off x="2784" y="2642"/>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25" name="Freeform 192"/>
              <p:cNvSpPr>
                <a:spLocks/>
              </p:cNvSpPr>
              <p:nvPr/>
            </p:nvSpPr>
            <p:spPr bwMode="auto">
              <a:xfrm>
                <a:off x="2784" y="2608"/>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26" name="Freeform 193"/>
              <p:cNvSpPr>
                <a:spLocks/>
              </p:cNvSpPr>
              <p:nvPr/>
            </p:nvSpPr>
            <p:spPr bwMode="auto">
              <a:xfrm>
                <a:off x="2784" y="2574"/>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27" name="Freeform 194"/>
              <p:cNvSpPr>
                <a:spLocks/>
              </p:cNvSpPr>
              <p:nvPr/>
            </p:nvSpPr>
            <p:spPr bwMode="auto">
              <a:xfrm>
                <a:off x="2784" y="2541"/>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28" name="Freeform 195"/>
              <p:cNvSpPr>
                <a:spLocks/>
              </p:cNvSpPr>
              <p:nvPr/>
            </p:nvSpPr>
            <p:spPr bwMode="auto">
              <a:xfrm>
                <a:off x="2784" y="2507"/>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29" name="Freeform 196"/>
              <p:cNvSpPr>
                <a:spLocks/>
              </p:cNvSpPr>
              <p:nvPr/>
            </p:nvSpPr>
            <p:spPr bwMode="auto">
              <a:xfrm>
                <a:off x="2784" y="2473"/>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30" name="Freeform 197"/>
              <p:cNvSpPr>
                <a:spLocks/>
              </p:cNvSpPr>
              <p:nvPr/>
            </p:nvSpPr>
            <p:spPr bwMode="auto">
              <a:xfrm>
                <a:off x="2784" y="2440"/>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31" name="Freeform 198"/>
              <p:cNvSpPr>
                <a:spLocks/>
              </p:cNvSpPr>
              <p:nvPr/>
            </p:nvSpPr>
            <p:spPr bwMode="auto">
              <a:xfrm>
                <a:off x="2784" y="2406"/>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32" name="Freeform 199"/>
              <p:cNvSpPr>
                <a:spLocks/>
              </p:cNvSpPr>
              <p:nvPr/>
            </p:nvSpPr>
            <p:spPr bwMode="auto">
              <a:xfrm>
                <a:off x="2784" y="2372"/>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33" name="Freeform 200"/>
              <p:cNvSpPr>
                <a:spLocks/>
              </p:cNvSpPr>
              <p:nvPr/>
            </p:nvSpPr>
            <p:spPr bwMode="auto">
              <a:xfrm>
                <a:off x="2784" y="2339"/>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34" name="Freeform 201"/>
              <p:cNvSpPr>
                <a:spLocks/>
              </p:cNvSpPr>
              <p:nvPr/>
            </p:nvSpPr>
            <p:spPr bwMode="auto">
              <a:xfrm>
                <a:off x="2784" y="2305"/>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35" name="Freeform 202"/>
              <p:cNvSpPr>
                <a:spLocks/>
              </p:cNvSpPr>
              <p:nvPr/>
            </p:nvSpPr>
            <p:spPr bwMode="auto">
              <a:xfrm>
                <a:off x="2784" y="2271"/>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36" name="Freeform 203"/>
              <p:cNvSpPr>
                <a:spLocks/>
              </p:cNvSpPr>
              <p:nvPr/>
            </p:nvSpPr>
            <p:spPr bwMode="auto">
              <a:xfrm>
                <a:off x="2784" y="2238"/>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37" name="Freeform 204"/>
              <p:cNvSpPr>
                <a:spLocks/>
              </p:cNvSpPr>
              <p:nvPr/>
            </p:nvSpPr>
            <p:spPr bwMode="auto">
              <a:xfrm>
                <a:off x="2784" y="2204"/>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38" name="Freeform 205"/>
              <p:cNvSpPr>
                <a:spLocks/>
              </p:cNvSpPr>
              <p:nvPr/>
            </p:nvSpPr>
            <p:spPr bwMode="auto">
              <a:xfrm>
                <a:off x="2784" y="2170"/>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2"/>
                    </a:lnTo>
                    <a:lnTo>
                      <a:pt x="11" y="1"/>
                    </a:lnTo>
                    <a:lnTo>
                      <a:pt x="8" y="0"/>
                    </a:lnTo>
                    <a:lnTo>
                      <a:pt x="5" y="1"/>
                    </a:lnTo>
                    <a:lnTo>
                      <a:pt x="2" y="2"/>
                    </a:lnTo>
                    <a:lnTo>
                      <a:pt x="1" y="6"/>
                    </a:lnTo>
                    <a:lnTo>
                      <a:pt x="0" y="9"/>
                    </a:lnTo>
                    <a:close/>
                  </a:path>
                </a:pathLst>
              </a:custGeom>
              <a:solidFill>
                <a:srgbClr val="000000"/>
              </a:solidFill>
              <a:ln w="9525">
                <a:noFill/>
                <a:round/>
                <a:headEnd/>
                <a:tailEnd/>
              </a:ln>
            </p:spPr>
            <p:txBody>
              <a:bodyPr/>
              <a:lstStyle/>
              <a:p>
                <a:endParaRPr lang="ca-ES"/>
              </a:p>
            </p:txBody>
          </p:sp>
          <p:sp>
            <p:nvSpPr>
              <p:cNvPr id="28939" name="Freeform 206"/>
              <p:cNvSpPr>
                <a:spLocks/>
              </p:cNvSpPr>
              <p:nvPr/>
            </p:nvSpPr>
            <p:spPr bwMode="auto">
              <a:xfrm>
                <a:off x="2784" y="2137"/>
                <a:ext cx="16" cy="17"/>
              </a:xfrm>
              <a:custGeom>
                <a:avLst/>
                <a:gdLst>
                  <a:gd name="T0" fmla="*/ 0 w 16"/>
                  <a:gd name="T1" fmla="*/ 8 h 17"/>
                  <a:gd name="T2" fmla="*/ 1 w 16"/>
                  <a:gd name="T3" fmla="*/ 11 h 17"/>
                  <a:gd name="T4" fmla="*/ 2 w 16"/>
                  <a:gd name="T5" fmla="*/ 14 h 17"/>
                  <a:gd name="T6" fmla="*/ 5 w 16"/>
                  <a:gd name="T7" fmla="*/ 15 h 17"/>
                  <a:gd name="T8" fmla="*/ 8 w 16"/>
                  <a:gd name="T9" fmla="*/ 17 h 17"/>
                  <a:gd name="T10" fmla="*/ 11 w 16"/>
                  <a:gd name="T11" fmla="*/ 15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5"/>
                    </a:lnTo>
                    <a:lnTo>
                      <a:pt x="8" y="17"/>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40" name="Freeform 207"/>
              <p:cNvSpPr>
                <a:spLocks/>
              </p:cNvSpPr>
              <p:nvPr/>
            </p:nvSpPr>
            <p:spPr bwMode="auto">
              <a:xfrm>
                <a:off x="2784" y="2103"/>
                <a:ext cx="16" cy="17"/>
              </a:xfrm>
              <a:custGeom>
                <a:avLst/>
                <a:gdLst>
                  <a:gd name="T0" fmla="*/ 0 w 16"/>
                  <a:gd name="T1" fmla="*/ 8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2"/>
                    </a:lnTo>
                    <a:lnTo>
                      <a:pt x="2" y="15"/>
                    </a:lnTo>
                    <a:lnTo>
                      <a:pt x="5" y="16"/>
                    </a:lnTo>
                    <a:lnTo>
                      <a:pt x="8" y="17"/>
                    </a:lnTo>
                    <a:lnTo>
                      <a:pt x="11" y="16"/>
                    </a:lnTo>
                    <a:lnTo>
                      <a:pt x="14" y="15"/>
                    </a:lnTo>
                    <a:lnTo>
                      <a:pt x="15" y="12"/>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41" name="Freeform 208"/>
              <p:cNvSpPr>
                <a:spLocks/>
              </p:cNvSpPr>
              <p:nvPr/>
            </p:nvSpPr>
            <p:spPr bwMode="auto">
              <a:xfrm>
                <a:off x="2784" y="2069"/>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1 h 17"/>
                  <a:gd name="T26" fmla="*/ 8 w 16"/>
                  <a:gd name="T27" fmla="*/ 0 h 17"/>
                  <a:gd name="T28" fmla="*/ 5 w 16"/>
                  <a:gd name="T29" fmla="*/ 1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1"/>
                    </a:lnTo>
                    <a:lnTo>
                      <a:pt x="8" y="0"/>
                    </a:lnTo>
                    <a:lnTo>
                      <a:pt x="5" y="1"/>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942" name="Freeform 209"/>
              <p:cNvSpPr>
                <a:spLocks/>
              </p:cNvSpPr>
              <p:nvPr/>
            </p:nvSpPr>
            <p:spPr bwMode="auto">
              <a:xfrm>
                <a:off x="2784" y="2036"/>
                <a:ext cx="16" cy="17"/>
              </a:xfrm>
              <a:custGeom>
                <a:avLst/>
                <a:gdLst>
                  <a:gd name="T0" fmla="*/ 0 w 16"/>
                  <a:gd name="T1" fmla="*/ 8 h 17"/>
                  <a:gd name="T2" fmla="*/ 1 w 16"/>
                  <a:gd name="T3" fmla="*/ 11 h 17"/>
                  <a:gd name="T4" fmla="*/ 2 w 16"/>
                  <a:gd name="T5" fmla="*/ 14 h 17"/>
                  <a:gd name="T6" fmla="*/ 5 w 16"/>
                  <a:gd name="T7" fmla="*/ 16 h 17"/>
                  <a:gd name="T8" fmla="*/ 8 w 16"/>
                  <a:gd name="T9" fmla="*/ 17 h 17"/>
                  <a:gd name="T10" fmla="*/ 11 w 16"/>
                  <a:gd name="T11" fmla="*/ 16 h 17"/>
                  <a:gd name="T12" fmla="*/ 14 w 16"/>
                  <a:gd name="T13" fmla="*/ 14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4"/>
                    </a:lnTo>
                    <a:lnTo>
                      <a:pt x="5" y="16"/>
                    </a:lnTo>
                    <a:lnTo>
                      <a:pt x="8" y="17"/>
                    </a:lnTo>
                    <a:lnTo>
                      <a:pt x="11" y="16"/>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43" name="Freeform 210"/>
              <p:cNvSpPr>
                <a:spLocks/>
              </p:cNvSpPr>
              <p:nvPr/>
            </p:nvSpPr>
            <p:spPr bwMode="auto">
              <a:xfrm>
                <a:off x="2784" y="2002"/>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44" name="Freeform 211"/>
              <p:cNvSpPr>
                <a:spLocks/>
              </p:cNvSpPr>
              <p:nvPr/>
            </p:nvSpPr>
            <p:spPr bwMode="auto">
              <a:xfrm>
                <a:off x="2784" y="1968"/>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6 h 17"/>
                  <a:gd name="T22" fmla="*/ 14 w 16"/>
                  <a:gd name="T23" fmla="*/ 3 h 17"/>
                  <a:gd name="T24" fmla="*/ 11 w 16"/>
                  <a:gd name="T25" fmla="*/ 2 h 17"/>
                  <a:gd name="T26" fmla="*/ 8 w 16"/>
                  <a:gd name="T27" fmla="*/ 0 h 17"/>
                  <a:gd name="T28" fmla="*/ 5 w 16"/>
                  <a:gd name="T29" fmla="*/ 2 h 17"/>
                  <a:gd name="T30" fmla="*/ 2 w 16"/>
                  <a:gd name="T31" fmla="*/ 3 h 17"/>
                  <a:gd name="T32" fmla="*/ 1 w 16"/>
                  <a:gd name="T33" fmla="*/ 6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lnTo>
                      <a:pt x="5" y="2"/>
                    </a:lnTo>
                    <a:lnTo>
                      <a:pt x="2" y="3"/>
                    </a:lnTo>
                    <a:lnTo>
                      <a:pt x="1" y="6"/>
                    </a:lnTo>
                    <a:lnTo>
                      <a:pt x="0" y="9"/>
                    </a:lnTo>
                    <a:close/>
                  </a:path>
                </a:pathLst>
              </a:custGeom>
              <a:solidFill>
                <a:srgbClr val="000000"/>
              </a:solidFill>
              <a:ln w="9525">
                <a:noFill/>
                <a:round/>
                <a:headEnd/>
                <a:tailEnd/>
              </a:ln>
            </p:spPr>
            <p:txBody>
              <a:bodyPr/>
              <a:lstStyle/>
              <a:p>
                <a:endParaRPr lang="ca-ES"/>
              </a:p>
            </p:txBody>
          </p:sp>
          <p:sp>
            <p:nvSpPr>
              <p:cNvPr id="28945" name="Freeform 212"/>
              <p:cNvSpPr>
                <a:spLocks/>
              </p:cNvSpPr>
              <p:nvPr/>
            </p:nvSpPr>
            <p:spPr bwMode="auto">
              <a:xfrm>
                <a:off x="2784" y="1935"/>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46" name="Freeform 213"/>
              <p:cNvSpPr>
                <a:spLocks/>
              </p:cNvSpPr>
              <p:nvPr/>
            </p:nvSpPr>
            <p:spPr bwMode="auto">
              <a:xfrm>
                <a:off x="2784" y="1901"/>
                <a:ext cx="16" cy="17"/>
              </a:xfrm>
              <a:custGeom>
                <a:avLst/>
                <a:gdLst>
                  <a:gd name="T0" fmla="*/ 0 w 16"/>
                  <a:gd name="T1" fmla="*/ 9 h 17"/>
                  <a:gd name="T2" fmla="*/ 1 w 16"/>
                  <a:gd name="T3" fmla="*/ 12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2 h 17"/>
                  <a:gd name="T16" fmla="*/ 16 w 16"/>
                  <a:gd name="T17" fmla="*/ 9 h 17"/>
                  <a:gd name="T18" fmla="*/ 16 w 16"/>
                  <a:gd name="T19" fmla="*/ 9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9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9"/>
                    </a:moveTo>
                    <a:lnTo>
                      <a:pt x="1" y="12"/>
                    </a:lnTo>
                    <a:lnTo>
                      <a:pt x="2" y="15"/>
                    </a:lnTo>
                    <a:lnTo>
                      <a:pt x="5" y="16"/>
                    </a:lnTo>
                    <a:lnTo>
                      <a:pt x="8" y="17"/>
                    </a:lnTo>
                    <a:lnTo>
                      <a:pt x="11" y="16"/>
                    </a:lnTo>
                    <a:lnTo>
                      <a:pt x="14" y="15"/>
                    </a:lnTo>
                    <a:lnTo>
                      <a:pt x="15" y="12"/>
                    </a:lnTo>
                    <a:lnTo>
                      <a:pt x="16" y="9"/>
                    </a:lnTo>
                    <a:lnTo>
                      <a:pt x="15" y="5"/>
                    </a:lnTo>
                    <a:lnTo>
                      <a:pt x="14" y="2"/>
                    </a:lnTo>
                    <a:lnTo>
                      <a:pt x="11" y="1"/>
                    </a:lnTo>
                    <a:lnTo>
                      <a:pt x="8" y="0"/>
                    </a:lnTo>
                    <a:lnTo>
                      <a:pt x="5" y="1"/>
                    </a:lnTo>
                    <a:lnTo>
                      <a:pt x="2" y="2"/>
                    </a:lnTo>
                    <a:lnTo>
                      <a:pt x="1" y="5"/>
                    </a:lnTo>
                    <a:lnTo>
                      <a:pt x="0" y="9"/>
                    </a:lnTo>
                    <a:close/>
                  </a:path>
                </a:pathLst>
              </a:custGeom>
              <a:solidFill>
                <a:srgbClr val="000000"/>
              </a:solidFill>
              <a:ln w="9525">
                <a:noFill/>
                <a:round/>
                <a:headEnd/>
                <a:tailEnd/>
              </a:ln>
            </p:spPr>
            <p:txBody>
              <a:bodyPr/>
              <a:lstStyle/>
              <a:p>
                <a:endParaRPr lang="ca-ES"/>
              </a:p>
            </p:txBody>
          </p:sp>
          <p:sp>
            <p:nvSpPr>
              <p:cNvPr id="28947" name="Freeform 214"/>
              <p:cNvSpPr>
                <a:spLocks/>
              </p:cNvSpPr>
              <p:nvPr/>
            </p:nvSpPr>
            <p:spPr bwMode="auto">
              <a:xfrm>
                <a:off x="2784" y="1868"/>
                <a:ext cx="16" cy="16"/>
              </a:xfrm>
              <a:custGeom>
                <a:avLst/>
                <a:gdLst>
                  <a:gd name="T0" fmla="*/ 0 w 16"/>
                  <a:gd name="T1" fmla="*/ 8 h 16"/>
                  <a:gd name="T2" fmla="*/ 1 w 16"/>
                  <a:gd name="T3" fmla="*/ 11 h 16"/>
                  <a:gd name="T4" fmla="*/ 2 w 16"/>
                  <a:gd name="T5" fmla="*/ 14 h 16"/>
                  <a:gd name="T6" fmla="*/ 5 w 16"/>
                  <a:gd name="T7" fmla="*/ 15 h 16"/>
                  <a:gd name="T8" fmla="*/ 8 w 16"/>
                  <a:gd name="T9" fmla="*/ 16 h 16"/>
                  <a:gd name="T10" fmla="*/ 11 w 16"/>
                  <a:gd name="T11" fmla="*/ 15 h 16"/>
                  <a:gd name="T12" fmla="*/ 14 w 16"/>
                  <a:gd name="T13" fmla="*/ 14 h 16"/>
                  <a:gd name="T14" fmla="*/ 15 w 16"/>
                  <a:gd name="T15" fmla="*/ 11 h 16"/>
                  <a:gd name="T16" fmla="*/ 16 w 16"/>
                  <a:gd name="T17" fmla="*/ 8 h 16"/>
                  <a:gd name="T18" fmla="*/ 16 w 16"/>
                  <a:gd name="T19" fmla="*/ 8 h 16"/>
                  <a:gd name="T20" fmla="*/ 15 w 16"/>
                  <a:gd name="T21" fmla="*/ 5 h 16"/>
                  <a:gd name="T22" fmla="*/ 14 w 16"/>
                  <a:gd name="T23" fmla="*/ 2 h 16"/>
                  <a:gd name="T24" fmla="*/ 11 w 16"/>
                  <a:gd name="T25" fmla="*/ 1 h 16"/>
                  <a:gd name="T26" fmla="*/ 8 w 16"/>
                  <a:gd name="T27" fmla="*/ 0 h 16"/>
                  <a:gd name="T28" fmla="*/ 5 w 16"/>
                  <a:gd name="T29" fmla="*/ 1 h 16"/>
                  <a:gd name="T30" fmla="*/ 2 w 16"/>
                  <a:gd name="T31" fmla="*/ 2 h 16"/>
                  <a:gd name="T32" fmla="*/ 1 w 16"/>
                  <a:gd name="T33" fmla="*/ 5 h 16"/>
                  <a:gd name="T34" fmla="*/ 0 w 16"/>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6"/>
                  <a:gd name="T56" fmla="*/ 16 w 16"/>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6">
                    <a:moveTo>
                      <a:pt x="0" y="8"/>
                    </a:moveTo>
                    <a:lnTo>
                      <a:pt x="1" y="11"/>
                    </a:lnTo>
                    <a:lnTo>
                      <a:pt x="2" y="14"/>
                    </a:lnTo>
                    <a:lnTo>
                      <a:pt x="5" y="15"/>
                    </a:lnTo>
                    <a:lnTo>
                      <a:pt x="8" y="16"/>
                    </a:lnTo>
                    <a:lnTo>
                      <a:pt x="11" y="15"/>
                    </a:lnTo>
                    <a:lnTo>
                      <a:pt x="14" y="14"/>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sp>
            <p:nvSpPr>
              <p:cNvPr id="28948" name="Freeform 215"/>
              <p:cNvSpPr>
                <a:spLocks/>
              </p:cNvSpPr>
              <p:nvPr/>
            </p:nvSpPr>
            <p:spPr bwMode="auto">
              <a:xfrm>
                <a:off x="2784" y="1834"/>
                <a:ext cx="16" cy="17"/>
              </a:xfrm>
              <a:custGeom>
                <a:avLst/>
                <a:gdLst>
                  <a:gd name="T0" fmla="*/ 0 w 16"/>
                  <a:gd name="T1" fmla="*/ 8 h 17"/>
                  <a:gd name="T2" fmla="*/ 1 w 16"/>
                  <a:gd name="T3" fmla="*/ 11 h 17"/>
                  <a:gd name="T4" fmla="*/ 2 w 16"/>
                  <a:gd name="T5" fmla="*/ 15 h 17"/>
                  <a:gd name="T6" fmla="*/ 5 w 16"/>
                  <a:gd name="T7" fmla="*/ 16 h 17"/>
                  <a:gd name="T8" fmla="*/ 8 w 16"/>
                  <a:gd name="T9" fmla="*/ 17 h 17"/>
                  <a:gd name="T10" fmla="*/ 11 w 16"/>
                  <a:gd name="T11" fmla="*/ 16 h 17"/>
                  <a:gd name="T12" fmla="*/ 14 w 16"/>
                  <a:gd name="T13" fmla="*/ 15 h 17"/>
                  <a:gd name="T14" fmla="*/ 15 w 16"/>
                  <a:gd name="T15" fmla="*/ 11 h 17"/>
                  <a:gd name="T16" fmla="*/ 16 w 16"/>
                  <a:gd name="T17" fmla="*/ 8 h 17"/>
                  <a:gd name="T18" fmla="*/ 16 w 16"/>
                  <a:gd name="T19" fmla="*/ 8 h 17"/>
                  <a:gd name="T20" fmla="*/ 15 w 16"/>
                  <a:gd name="T21" fmla="*/ 5 h 17"/>
                  <a:gd name="T22" fmla="*/ 14 w 16"/>
                  <a:gd name="T23" fmla="*/ 2 h 17"/>
                  <a:gd name="T24" fmla="*/ 11 w 16"/>
                  <a:gd name="T25" fmla="*/ 1 h 17"/>
                  <a:gd name="T26" fmla="*/ 8 w 16"/>
                  <a:gd name="T27" fmla="*/ 0 h 17"/>
                  <a:gd name="T28" fmla="*/ 5 w 16"/>
                  <a:gd name="T29" fmla="*/ 1 h 17"/>
                  <a:gd name="T30" fmla="*/ 2 w 16"/>
                  <a:gd name="T31" fmla="*/ 2 h 17"/>
                  <a:gd name="T32" fmla="*/ 1 w 16"/>
                  <a:gd name="T33" fmla="*/ 5 h 17"/>
                  <a:gd name="T34" fmla="*/ 0 w 16"/>
                  <a:gd name="T35" fmla="*/ 8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0" y="8"/>
                    </a:moveTo>
                    <a:lnTo>
                      <a:pt x="1" y="11"/>
                    </a:lnTo>
                    <a:lnTo>
                      <a:pt x="2" y="15"/>
                    </a:lnTo>
                    <a:lnTo>
                      <a:pt x="5" y="16"/>
                    </a:lnTo>
                    <a:lnTo>
                      <a:pt x="8" y="17"/>
                    </a:lnTo>
                    <a:lnTo>
                      <a:pt x="11" y="16"/>
                    </a:lnTo>
                    <a:lnTo>
                      <a:pt x="14" y="15"/>
                    </a:lnTo>
                    <a:lnTo>
                      <a:pt x="15" y="11"/>
                    </a:lnTo>
                    <a:lnTo>
                      <a:pt x="16" y="8"/>
                    </a:lnTo>
                    <a:lnTo>
                      <a:pt x="15" y="5"/>
                    </a:lnTo>
                    <a:lnTo>
                      <a:pt x="14" y="2"/>
                    </a:lnTo>
                    <a:lnTo>
                      <a:pt x="11" y="1"/>
                    </a:lnTo>
                    <a:lnTo>
                      <a:pt x="8" y="0"/>
                    </a:lnTo>
                    <a:lnTo>
                      <a:pt x="5" y="1"/>
                    </a:lnTo>
                    <a:lnTo>
                      <a:pt x="2" y="2"/>
                    </a:lnTo>
                    <a:lnTo>
                      <a:pt x="1" y="5"/>
                    </a:lnTo>
                    <a:lnTo>
                      <a:pt x="0" y="8"/>
                    </a:lnTo>
                    <a:close/>
                  </a:path>
                </a:pathLst>
              </a:custGeom>
              <a:solidFill>
                <a:srgbClr val="000000"/>
              </a:solidFill>
              <a:ln w="9525">
                <a:noFill/>
                <a:round/>
                <a:headEnd/>
                <a:tailEnd/>
              </a:ln>
            </p:spPr>
            <p:txBody>
              <a:bodyPr/>
              <a:lstStyle/>
              <a:p>
                <a:endParaRPr lang="ca-ES"/>
              </a:p>
            </p:txBody>
          </p:sp>
        </p:grpSp>
        <p:grpSp>
          <p:nvGrpSpPr>
            <p:cNvPr id="28693" name="Group 216"/>
            <p:cNvGrpSpPr>
              <a:grpSpLocks/>
            </p:cNvGrpSpPr>
            <p:nvPr/>
          </p:nvGrpSpPr>
          <p:grpSpPr bwMode="auto">
            <a:xfrm>
              <a:off x="1768" y="2539"/>
              <a:ext cx="2036" cy="17"/>
              <a:chOff x="1774" y="2864"/>
              <a:chExt cx="2036" cy="17"/>
            </a:xfrm>
          </p:grpSpPr>
          <p:sp>
            <p:nvSpPr>
              <p:cNvPr id="28827" name="Freeform 217"/>
              <p:cNvSpPr>
                <a:spLocks/>
              </p:cNvSpPr>
              <p:nvPr/>
            </p:nvSpPr>
            <p:spPr bwMode="auto">
              <a:xfrm>
                <a:off x="1774"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28" name="Freeform 218"/>
              <p:cNvSpPr>
                <a:spLocks/>
              </p:cNvSpPr>
              <p:nvPr/>
            </p:nvSpPr>
            <p:spPr bwMode="auto">
              <a:xfrm>
                <a:off x="1808"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29" name="Freeform 219"/>
              <p:cNvSpPr>
                <a:spLocks/>
              </p:cNvSpPr>
              <p:nvPr/>
            </p:nvSpPr>
            <p:spPr bwMode="auto">
              <a:xfrm>
                <a:off x="1841"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0" name="Freeform 220"/>
              <p:cNvSpPr>
                <a:spLocks/>
              </p:cNvSpPr>
              <p:nvPr/>
            </p:nvSpPr>
            <p:spPr bwMode="auto">
              <a:xfrm>
                <a:off x="187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31" name="Freeform 221"/>
              <p:cNvSpPr>
                <a:spLocks/>
              </p:cNvSpPr>
              <p:nvPr/>
            </p:nvSpPr>
            <p:spPr bwMode="auto">
              <a:xfrm>
                <a:off x="1908" y="2864"/>
                <a:ext cx="17" cy="17"/>
              </a:xfrm>
              <a:custGeom>
                <a:avLst/>
                <a:gdLst>
                  <a:gd name="T0" fmla="*/ 9 w 17"/>
                  <a:gd name="T1" fmla="*/ 0 h 17"/>
                  <a:gd name="T2" fmla="*/ 6 w 17"/>
                  <a:gd name="T3" fmla="*/ 2 h 17"/>
                  <a:gd name="T4" fmla="*/ 3 w 17"/>
                  <a:gd name="T5" fmla="*/ 3 h 17"/>
                  <a:gd name="T6" fmla="*/ 2 w 17"/>
                  <a:gd name="T7" fmla="*/ 6 h 17"/>
                  <a:gd name="T8" fmla="*/ 0 w 17"/>
                  <a:gd name="T9" fmla="*/ 9 h 17"/>
                  <a:gd name="T10" fmla="*/ 2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2" y="6"/>
                    </a:lnTo>
                    <a:lnTo>
                      <a:pt x="0" y="9"/>
                    </a:lnTo>
                    <a:lnTo>
                      <a:pt x="2"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2" name="Freeform 222"/>
              <p:cNvSpPr>
                <a:spLocks/>
              </p:cNvSpPr>
              <p:nvPr/>
            </p:nvSpPr>
            <p:spPr bwMode="auto">
              <a:xfrm>
                <a:off x="1942"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3" name="Freeform 223"/>
              <p:cNvSpPr>
                <a:spLocks/>
              </p:cNvSpPr>
              <p:nvPr/>
            </p:nvSpPr>
            <p:spPr bwMode="auto">
              <a:xfrm>
                <a:off x="197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34" name="Freeform 224"/>
              <p:cNvSpPr>
                <a:spLocks/>
              </p:cNvSpPr>
              <p:nvPr/>
            </p:nvSpPr>
            <p:spPr bwMode="auto">
              <a:xfrm>
                <a:off x="2009" y="2864"/>
                <a:ext cx="17" cy="17"/>
              </a:xfrm>
              <a:custGeom>
                <a:avLst/>
                <a:gdLst>
                  <a:gd name="T0" fmla="*/ 9 w 17"/>
                  <a:gd name="T1" fmla="*/ 0 h 17"/>
                  <a:gd name="T2" fmla="*/ 6 w 17"/>
                  <a:gd name="T3" fmla="*/ 2 h 17"/>
                  <a:gd name="T4" fmla="*/ 3 w 17"/>
                  <a:gd name="T5" fmla="*/ 3 h 17"/>
                  <a:gd name="T6" fmla="*/ 2 w 17"/>
                  <a:gd name="T7" fmla="*/ 6 h 17"/>
                  <a:gd name="T8" fmla="*/ 0 w 17"/>
                  <a:gd name="T9" fmla="*/ 9 h 17"/>
                  <a:gd name="T10" fmla="*/ 2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2" y="6"/>
                    </a:lnTo>
                    <a:lnTo>
                      <a:pt x="0" y="9"/>
                    </a:lnTo>
                    <a:lnTo>
                      <a:pt x="2"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5" name="Freeform 225"/>
              <p:cNvSpPr>
                <a:spLocks/>
              </p:cNvSpPr>
              <p:nvPr/>
            </p:nvSpPr>
            <p:spPr bwMode="auto">
              <a:xfrm>
                <a:off x="2043"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6" name="Freeform 226"/>
              <p:cNvSpPr>
                <a:spLocks/>
              </p:cNvSpPr>
              <p:nvPr/>
            </p:nvSpPr>
            <p:spPr bwMode="auto">
              <a:xfrm>
                <a:off x="2077"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37" name="Freeform 227"/>
              <p:cNvSpPr>
                <a:spLocks/>
              </p:cNvSpPr>
              <p:nvPr/>
            </p:nvSpPr>
            <p:spPr bwMode="auto">
              <a:xfrm>
                <a:off x="2110"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8" name="Freeform 228"/>
              <p:cNvSpPr>
                <a:spLocks/>
              </p:cNvSpPr>
              <p:nvPr/>
            </p:nvSpPr>
            <p:spPr bwMode="auto">
              <a:xfrm>
                <a:off x="2144"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39" name="Freeform 229"/>
              <p:cNvSpPr>
                <a:spLocks/>
              </p:cNvSpPr>
              <p:nvPr/>
            </p:nvSpPr>
            <p:spPr bwMode="auto">
              <a:xfrm>
                <a:off x="2178"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6 w 17"/>
                  <a:gd name="T25" fmla="*/ 12 h 17"/>
                  <a:gd name="T26" fmla="*/ 17 w 17"/>
                  <a:gd name="T27" fmla="*/ 9 h 17"/>
                  <a:gd name="T28" fmla="*/ 16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6" y="12"/>
                    </a:lnTo>
                    <a:lnTo>
                      <a:pt x="17" y="9"/>
                    </a:lnTo>
                    <a:lnTo>
                      <a:pt x="16"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40" name="Freeform 230"/>
              <p:cNvSpPr>
                <a:spLocks/>
              </p:cNvSpPr>
              <p:nvPr/>
            </p:nvSpPr>
            <p:spPr bwMode="auto">
              <a:xfrm>
                <a:off x="2211"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41" name="Freeform 231"/>
              <p:cNvSpPr>
                <a:spLocks/>
              </p:cNvSpPr>
              <p:nvPr/>
            </p:nvSpPr>
            <p:spPr bwMode="auto">
              <a:xfrm>
                <a:off x="224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42" name="Freeform 232"/>
              <p:cNvSpPr>
                <a:spLocks/>
              </p:cNvSpPr>
              <p:nvPr/>
            </p:nvSpPr>
            <p:spPr bwMode="auto">
              <a:xfrm>
                <a:off x="2279"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5 w 17"/>
                  <a:gd name="T25" fmla="*/ 12 h 17"/>
                  <a:gd name="T26" fmla="*/ 17 w 17"/>
                  <a:gd name="T27" fmla="*/ 9 h 17"/>
                  <a:gd name="T28" fmla="*/ 15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7"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43" name="Freeform 233"/>
              <p:cNvSpPr>
                <a:spLocks/>
              </p:cNvSpPr>
              <p:nvPr/>
            </p:nvSpPr>
            <p:spPr bwMode="auto">
              <a:xfrm>
                <a:off x="2312"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44" name="Freeform 234"/>
              <p:cNvSpPr>
                <a:spLocks/>
              </p:cNvSpPr>
              <p:nvPr/>
            </p:nvSpPr>
            <p:spPr bwMode="auto">
              <a:xfrm>
                <a:off x="234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45" name="Freeform 235"/>
              <p:cNvSpPr>
                <a:spLocks/>
              </p:cNvSpPr>
              <p:nvPr/>
            </p:nvSpPr>
            <p:spPr bwMode="auto">
              <a:xfrm>
                <a:off x="2380"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5 w 17"/>
                  <a:gd name="T25" fmla="*/ 12 h 17"/>
                  <a:gd name="T26" fmla="*/ 17 w 17"/>
                  <a:gd name="T27" fmla="*/ 9 h 17"/>
                  <a:gd name="T28" fmla="*/ 15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7"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46" name="Freeform 236"/>
              <p:cNvSpPr>
                <a:spLocks/>
              </p:cNvSpPr>
              <p:nvPr/>
            </p:nvSpPr>
            <p:spPr bwMode="auto">
              <a:xfrm>
                <a:off x="2413"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47" name="Freeform 237"/>
              <p:cNvSpPr>
                <a:spLocks/>
              </p:cNvSpPr>
              <p:nvPr/>
            </p:nvSpPr>
            <p:spPr bwMode="auto">
              <a:xfrm>
                <a:off x="2447"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48" name="Freeform 238"/>
              <p:cNvSpPr>
                <a:spLocks/>
              </p:cNvSpPr>
              <p:nvPr/>
            </p:nvSpPr>
            <p:spPr bwMode="auto">
              <a:xfrm>
                <a:off x="2481"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49" name="Freeform 239"/>
              <p:cNvSpPr>
                <a:spLocks/>
              </p:cNvSpPr>
              <p:nvPr/>
            </p:nvSpPr>
            <p:spPr bwMode="auto">
              <a:xfrm>
                <a:off x="2514"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50" name="Freeform 240"/>
              <p:cNvSpPr>
                <a:spLocks/>
              </p:cNvSpPr>
              <p:nvPr/>
            </p:nvSpPr>
            <p:spPr bwMode="auto">
              <a:xfrm>
                <a:off x="2548"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51" name="Freeform 241"/>
              <p:cNvSpPr>
                <a:spLocks/>
              </p:cNvSpPr>
              <p:nvPr/>
            </p:nvSpPr>
            <p:spPr bwMode="auto">
              <a:xfrm>
                <a:off x="2582"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52" name="Freeform 242"/>
              <p:cNvSpPr>
                <a:spLocks/>
              </p:cNvSpPr>
              <p:nvPr/>
            </p:nvSpPr>
            <p:spPr bwMode="auto">
              <a:xfrm>
                <a:off x="2615"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53" name="Freeform 243"/>
              <p:cNvSpPr>
                <a:spLocks/>
              </p:cNvSpPr>
              <p:nvPr/>
            </p:nvSpPr>
            <p:spPr bwMode="auto">
              <a:xfrm>
                <a:off x="2649"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54" name="Freeform 244"/>
              <p:cNvSpPr>
                <a:spLocks/>
              </p:cNvSpPr>
              <p:nvPr/>
            </p:nvSpPr>
            <p:spPr bwMode="auto">
              <a:xfrm>
                <a:off x="2683"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55" name="Freeform 245"/>
              <p:cNvSpPr>
                <a:spLocks/>
              </p:cNvSpPr>
              <p:nvPr/>
            </p:nvSpPr>
            <p:spPr bwMode="auto">
              <a:xfrm>
                <a:off x="2716"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56" name="Freeform 246"/>
              <p:cNvSpPr>
                <a:spLocks/>
              </p:cNvSpPr>
              <p:nvPr/>
            </p:nvSpPr>
            <p:spPr bwMode="auto">
              <a:xfrm>
                <a:off x="2750"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57" name="Freeform 247"/>
              <p:cNvSpPr>
                <a:spLocks/>
              </p:cNvSpPr>
              <p:nvPr/>
            </p:nvSpPr>
            <p:spPr bwMode="auto">
              <a:xfrm>
                <a:off x="2784"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58" name="Freeform 248"/>
              <p:cNvSpPr>
                <a:spLocks/>
              </p:cNvSpPr>
              <p:nvPr/>
            </p:nvSpPr>
            <p:spPr bwMode="auto">
              <a:xfrm>
                <a:off x="2817"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59" name="Freeform 249"/>
              <p:cNvSpPr>
                <a:spLocks/>
              </p:cNvSpPr>
              <p:nvPr/>
            </p:nvSpPr>
            <p:spPr bwMode="auto">
              <a:xfrm>
                <a:off x="2851"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60" name="Freeform 250"/>
              <p:cNvSpPr>
                <a:spLocks/>
              </p:cNvSpPr>
              <p:nvPr/>
            </p:nvSpPr>
            <p:spPr bwMode="auto">
              <a:xfrm>
                <a:off x="2885"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61" name="Freeform 251"/>
              <p:cNvSpPr>
                <a:spLocks/>
              </p:cNvSpPr>
              <p:nvPr/>
            </p:nvSpPr>
            <p:spPr bwMode="auto">
              <a:xfrm>
                <a:off x="2918"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62" name="Freeform 252"/>
              <p:cNvSpPr>
                <a:spLocks/>
              </p:cNvSpPr>
              <p:nvPr/>
            </p:nvSpPr>
            <p:spPr bwMode="auto">
              <a:xfrm>
                <a:off x="2952"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63" name="Freeform 253"/>
              <p:cNvSpPr>
                <a:spLocks/>
              </p:cNvSpPr>
              <p:nvPr/>
            </p:nvSpPr>
            <p:spPr bwMode="auto">
              <a:xfrm>
                <a:off x="2986"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64" name="Freeform 254"/>
              <p:cNvSpPr>
                <a:spLocks/>
              </p:cNvSpPr>
              <p:nvPr/>
            </p:nvSpPr>
            <p:spPr bwMode="auto">
              <a:xfrm>
                <a:off x="3019"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65" name="Freeform 255"/>
              <p:cNvSpPr>
                <a:spLocks/>
              </p:cNvSpPr>
              <p:nvPr/>
            </p:nvSpPr>
            <p:spPr bwMode="auto">
              <a:xfrm>
                <a:off x="3053"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66" name="Freeform 256"/>
              <p:cNvSpPr>
                <a:spLocks/>
              </p:cNvSpPr>
              <p:nvPr/>
            </p:nvSpPr>
            <p:spPr bwMode="auto">
              <a:xfrm>
                <a:off x="3086" y="2864"/>
                <a:ext cx="17" cy="17"/>
              </a:xfrm>
              <a:custGeom>
                <a:avLst/>
                <a:gdLst>
                  <a:gd name="T0" fmla="*/ 9 w 17"/>
                  <a:gd name="T1" fmla="*/ 0 h 17"/>
                  <a:gd name="T2" fmla="*/ 6 w 17"/>
                  <a:gd name="T3" fmla="*/ 2 h 17"/>
                  <a:gd name="T4" fmla="*/ 3 w 17"/>
                  <a:gd name="T5" fmla="*/ 3 h 17"/>
                  <a:gd name="T6" fmla="*/ 2 w 17"/>
                  <a:gd name="T7" fmla="*/ 6 h 17"/>
                  <a:gd name="T8" fmla="*/ 0 w 17"/>
                  <a:gd name="T9" fmla="*/ 9 h 17"/>
                  <a:gd name="T10" fmla="*/ 2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2" y="6"/>
                    </a:lnTo>
                    <a:lnTo>
                      <a:pt x="0" y="9"/>
                    </a:lnTo>
                    <a:lnTo>
                      <a:pt x="2"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67" name="Freeform 257"/>
              <p:cNvSpPr>
                <a:spLocks/>
              </p:cNvSpPr>
              <p:nvPr/>
            </p:nvSpPr>
            <p:spPr bwMode="auto">
              <a:xfrm>
                <a:off x="3120"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68" name="Freeform 258"/>
              <p:cNvSpPr>
                <a:spLocks/>
              </p:cNvSpPr>
              <p:nvPr/>
            </p:nvSpPr>
            <p:spPr bwMode="auto">
              <a:xfrm>
                <a:off x="3154"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5" y="15"/>
                    </a:lnTo>
                    <a:lnTo>
                      <a:pt x="16" y="12"/>
                    </a:lnTo>
                    <a:lnTo>
                      <a:pt x="17" y="9"/>
                    </a:lnTo>
                    <a:lnTo>
                      <a:pt x="16" y="6"/>
                    </a:lnTo>
                    <a:lnTo>
                      <a:pt x="15" y="3"/>
                    </a:lnTo>
                    <a:lnTo>
                      <a:pt x="11" y="2"/>
                    </a:lnTo>
                    <a:lnTo>
                      <a:pt x="8" y="0"/>
                    </a:lnTo>
                    <a:close/>
                  </a:path>
                </a:pathLst>
              </a:custGeom>
              <a:solidFill>
                <a:srgbClr val="000000"/>
              </a:solidFill>
              <a:ln w="9525">
                <a:noFill/>
                <a:round/>
                <a:headEnd/>
                <a:tailEnd/>
              </a:ln>
            </p:spPr>
            <p:txBody>
              <a:bodyPr/>
              <a:lstStyle/>
              <a:p>
                <a:endParaRPr lang="ca-ES"/>
              </a:p>
            </p:txBody>
          </p:sp>
          <p:sp>
            <p:nvSpPr>
              <p:cNvPr id="28869" name="Freeform 259"/>
              <p:cNvSpPr>
                <a:spLocks/>
              </p:cNvSpPr>
              <p:nvPr/>
            </p:nvSpPr>
            <p:spPr bwMode="auto">
              <a:xfrm>
                <a:off x="3187"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70" name="Freeform 260"/>
              <p:cNvSpPr>
                <a:spLocks/>
              </p:cNvSpPr>
              <p:nvPr/>
            </p:nvSpPr>
            <p:spPr bwMode="auto">
              <a:xfrm>
                <a:off x="3221" y="2864"/>
                <a:ext cx="17" cy="17"/>
              </a:xfrm>
              <a:custGeom>
                <a:avLst/>
                <a:gdLst>
                  <a:gd name="T0" fmla="*/ 9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5" y="2"/>
                    </a:lnTo>
                    <a:lnTo>
                      <a:pt x="2" y="3"/>
                    </a:lnTo>
                    <a:lnTo>
                      <a:pt x="1" y="6"/>
                    </a:lnTo>
                    <a:lnTo>
                      <a:pt x="0" y="9"/>
                    </a:lnTo>
                    <a:lnTo>
                      <a:pt x="1" y="12"/>
                    </a:lnTo>
                    <a:lnTo>
                      <a:pt x="2" y="15"/>
                    </a:lnTo>
                    <a:lnTo>
                      <a:pt x="5"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71" name="Freeform 261"/>
              <p:cNvSpPr>
                <a:spLocks/>
              </p:cNvSpPr>
              <p:nvPr/>
            </p:nvSpPr>
            <p:spPr bwMode="auto">
              <a:xfrm>
                <a:off x="325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6 w 17"/>
                  <a:gd name="T25" fmla="*/ 12 h 17"/>
                  <a:gd name="T26" fmla="*/ 17 w 17"/>
                  <a:gd name="T27" fmla="*/ 9 h 17"/>
                  <a:gd name="T28" fmla="*/ 16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6" y="12"/>
                    </a:lnTo>
                    <a:lnTo>
                      <a:pt x="17" y="9"/>
                    </a:lnTo>
                    <a:lnTo>
                      <a:pt x="16"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72" name="Freeform 262"/>
              <p:cNvSpPr>
                <a:spLocks/>
              </p:cNvSpPr>
              <p:nvPr/>
            </p:nvSpPr>
            <p:spPr bwMode="auto">
              <a:xfrm>
                <a:off x="3288" y="2864"/>
                <a:ext cx="17" cy="17"/>
              </a:xfrm>
              <a:custGeom>
                <a:avLst/>
                <a:gdLst>
                  <a:gd name="T0" fmla="*/ 9 w 17"/>
                  <a:gd name="T1" fmla="*/ 0 h 17"/>
                  <a:gd name="T2" fmla="*/ 6 w 17"/>
                  <a:gd name="T3" fmla="*/ 2 h 17"/>
                  <a:gd name="T4" fmla="*/ 3 w 17"/>
                  <a:gd name="T5" fmla="*/ 3 h 17"/>
                  <a:gd name="T6" fmla="*/ 1 w 17"/>
                  <a:gd name="T7" fmla="*/ 6 h 17"/>
                  <a:gd name="T8" fmla="*/ 0 w 17"/>
                  <a:gd name="T9" fmla="*/ 9 h 17"/>
                  <a:gd name="T10" fmla="*/ 1 w 17"/>
                  <a:gd name="T11" fmla="*/ 12 h 17"/>
                  <a:gd name="T12" fmla="*/ 3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3" y="3"/>
                    </a:lnTo>
                    <a:lnTo>
                      <a:pt x="1" y="6"/>
                    </a:lnTo>
                    <a:lnTo>
                      <a:pt x="0" y="9"/>
                    </a:lnTo>
                    <a:lnTo>
                      <a:pt x="1" y="12"/>
                    </a:lnTo>
                    <a:lnTo>
                      <a:pt x="3"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73" name="Freeform 263"/>
              <p:cNvSpPr>
                <a:spLocks/>
              </p:cNvSpPr>
              <p:nvPr/>
            </p:nvSpPr>
            <p:spPr bwMode="auto">
              <a:xfrm>
                <a:off x="3322"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74" name="Freeform 264"/>
              <p:cNvSpPr>
                <a:spLocks/>
              </p:cNvSpPr>
              <p:nvPr/>
            </p:nvSpPr>
            <p:spPr bwMode="auto">
              <a:xfrm>
                <a:off x="335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6 w 17"/>
                  <a:gd name="T25" fmla="*/ 12 h 17"/>
                  <a:gd name="T26" fmla="*/ 17 w 17"/>
                  <a:gd name="T27" fmla="*/ 9 h 17"/>
                  <a:gd name="T28" fmla="*/ 16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6" y="12"/>
                    </a:lnTo>
                    <a:lnTo>
                      <a:pt x="17" y="9"/>
                    </a:lnTo>
                    <a:lnTo>
                      <a:pt x="16"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75" name="Freeform 265"/>
              <p:cNvSpPr>
                <a:spLocks/>
              </p:cNvSpPr>
              <p:nvPr/>
            </p:nvSpPr>
            <p:spPr bwMode="auto">
              <a:xfrm>
                <a:off x="3389"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76" name="Freeform 266"/>
              <p:cNvSpPr>
                <a:spLocks/>
              </p:cNvSpPr>
              <p:nvPr/>
            </p:nvSpPr>
            <p:spPr bwMode="auto">
              <a:xfrm>
                <a:off x="3423"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77" name="Freeform 267"/>
              <p:cNvSpPr>
                <a:spLocks/>
              </p:cNvSpPr>
              <p:nvPr/>
            </p:nvSpPr>
            <p:spPr bwMode="auto">
              <a:xfrm>
                <a:off x="3457"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1 w 17"/>
                  <a:gd name="T21" fmla="*/ 16 h 17"/>
                  <a:gd name="T22" fmla="*/ 14 w 17"/>
                  <a:gd name="T23" fmla="*/ 15 h 17"/>
                  <a:gd name="T24" fmla="*/ 15 w 17"/>
                  <a:gd name="T25" fmla="*/ 12 h 17"/>
                  <a:gd name="T26" fmla="*/ 17 w 17"/>
                  <a:gd name="T27" fmla="*/ 9 h 17"/>
                  <a:gd name="T28" fmla="*/ 15 w 17"/>
                  <a:gd name="T29" fmla="*/ 6 h 17"/>
                  <a:gd name="T30" fmla="*/ 14 w 17"/>
                  <a:gd name="T31" fmla="*/ 3 h 17"/>
                  <a:gd name="T32" fmla="*/ 11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7"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78" name="Freeform 268"/>
              <p:cNvSpPr>
                <a:spLocks/>
              </p:cNvSpPr>
              <p:nvPr/>
            </p:nvSpPr>
            <p:spPr bwMode="auto">
              <a:xfrm>
                <a:off x="3490"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79" name="Freeform 269"/>
              <p:cNvSpPr>
                <a:spLocks/>
              </p:cNvSpPr>
              <p:nvPr/>
            </p:nvSpPr>
            <p:spPr bwMode="auto">
              <a:xfrm>
                <a:off x="3524"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80" name="Freeform 270"/>
              <p:cNvSpPr>
                <a:spLocks/>
              </p:cNvSpPr>
              <p:nvPr/>
            </p:nvSpPr>
            <p:spPr bwMode="auto">
              <a:xfrm>
                <a:off x="3558"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81" name="Freeform 271"/>
              <p:cNvSpPr>
                <a:spLocks/>
              </p:cNvSpPr>
              <p:nvPr/>
            </p:nvSpPr>
            <p:spPr bwMode="auto">
              <a:xfrm>
                <a:off x="3591"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82" name="Freeform 272"/>
              <p:cNvSpPr>
                <a:spLocks/>
              </p:cNvSpPr>
              <p:nvPr/>
            </p:nvSpPr>
            <p:spPr bwMode="auto">
              <a:xfrm>
                <a:off x="3625"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83" name="Freeform 273"/>
              <p:cNvSpPr>
                <a:spLocks/>
              </p:cNvSpPr>
              <p:nvPr/>
            </p:nvSpPr>
            <p:spPr bwMode="auto">
              <a:xfrm>
                <a:off x="3659"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84" name="Freeform 274"/>
              <p:cNvSpPr>
                <a:spLocks/>
              </p:cNvSpPr>
              <p:nvPr/>
            </p:nvSpPr>
            <p:spPr bwMode="auto">
              <a:xfrm>
                <a:off x="3692"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sp>
            <p:nvSpPr>
              <p:cNvPr id="28885" name="Freeform 275"/>
              <p:cNvSpPr>
                <a:spLocks/>
              </p:cNvSpPr>
              <p:nvPr/>
            </p:nvSpPr>
            <p:spPr bwMode="auto">
              <a:xfrm>
                <a:off x="3726" y="2864"/>
                <a:ext cx="17" cy="17"/>
              </a:xfrm>
              <a:custGeom>
                <a:avLst/>
                <a:gdLst>
                  <a:gd name="T0" fmla="*/ 8 w 17"/>
                  <a:gd name="T1" fmla="*/ 0 h 17"/>
                  <a:gd name="T2" fmla="*/ 5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5 w 17"/>
                  <a:gd name="T15" fmla="*/ 16 h 17"/>
                  <a:gd name="T16" fmla="*/ 8 w 17"/>
                  <a:gd name="T17" fmla="*/ 17 h 17"/>
                  <a:gd name="T18" fmla="*/ 8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8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8" y="0"/>
                    </a:moveTo>
                    <a:lnTo>
                      <a:pt x="5" y="2"/>
                    </a:lnTo>
                    <a:lnTo>
                      <a:pt x="2" y="3"/>
                    </a:lnTo>
                    <a:lnTo>
                      <a:pt x="1" y="6"/>
                    </a:lnTo>
                    <a:lnTo>
                      <a:pt x="0" y="9"/>
                    </a:lnTo>
                    <a:lnTo>
                      <a:pt x="1" y="12"/>
                    </a:lnTo>
                    <a:lnTo>
                      <a:pt x="2" y="15"/>
                    </a:lnTo>
                    <a:lnTo>
                      <a:pt x="5" y="16"/>
                    </a:lnTo>
                    <a:lnTo>
                      <a:pt x="8" y="17"/>
                    </a:lnTo>
                    <a:lnTo>
                      <a:pt x="12" y="16"/>
                    </a:lnTo>
                    <a:lnTo>
                      <a:pt x="15" y="15"/>
                    </a:lnTo>
                    <a:lnTo>
                      <a:pt x="16" y="12"/>
                    </a:lnTo>
                    <a:lnTo>
                      <a:pt x="17" y="9"/>
                    </a:lnTo>
                    <a:lnTo>
                      <a:pt x="16" y="6"/>
                    </a:lnTo>
                    <a:lnTo>
                      <a:pt x="15" y="3"/>
                    </a:lnTo>
                    <a:lnTo>
                      <a:pt x="12" y="2"/>
                    </a:lnTo>
                    <a:lnTo>
                      <a:pt x="8" y="0"/>
                    </a:lnTo>
                    <a:close/>
                  </a:path>
                </a:pathLst>
              </a:custGeom>
              <a:solidFill>
                <a:srgbClr val="000000"/>
              </a:solidFill>
              <a:ln w="9525">
                <a:noFill/>
                <a:round/>
                <a:headEnd/>
                <a:tailEnd/>
              </a:ln>
            </p:spPr>
            <p:txBody>
              <a:bodyPr/>
              <a:lstStyle/>
              <a:p>
                <a:endParaRPr lang="ca-ES"/>
              </a:p>
            </p:txBody>
          </p:sp>
          <p:sp>
            <p:nvSpPr>
              <p:cNvPr id="28886" name="Freeform 276"/>
              <p:cNvSpPr>
                <a:spLocks/>
              </p:cNvSpPr>
              <p:nvPr/>
            </p:nvSpPr>
            <p:spPr bwMode="auto">
              <a:xfrm>
                <a:off x="3760" y="2864"/>
                <a:ext cx="16" cy="17"/>
              </a:xfrm>
              <a:custGeom>
                <a:avLst/>
                <a:gdLst>
                  <a:gd name="T0" fmla="*/ 8 w 16"/>
                  <a:gd name="T1" fmla="*/ 0 h 17"/>
                  <a:gd name="T2" fmla="*/ 5 w 16"/>
                  <a:gd name="T3" fmla="*/ 2 h 17"/>
                  <a:gd name="T4" fmla="*/ 2 w 16"/>
                  <a:gd name="T5" fmla="*/ 3 h 17"/>
                  <a:gd name="T6" fmla="*/ 1 w 16"/>
                  <a:gd name="T7" fmla="*/ 6 h 17"/>
                  <a:gd name="T8" fmla="*/ 0 w 16"/>
                  <a:gd name="T9" fmla="*/ 9 h 17"/>
                  <a:gd name="T10" fmla="*/ 1 w 16"/>
                  <a:gd name="T11" fmla="*/ 12 h 17"/>
                  <a:gd name="T12" fmla="*/ 2 w 16"/>
                  <a:gd name="T13" fmla="*/ 15 h 17"/>
                  <a:gd name="T14" fmla="*/ 5 w 16"/>
                  <a:gd name="T15" fmla="*/ 16 h 17"/>
                  <a:gd name="T16" fmla="*/ 8 w 16"/>
                  <a:gd name="T17" fmla="*/ 17 h 17"/>
                  <a:gd name="T18" fmla="*/ 8 w 16"/>
                  <a:gd name="T19" fmla="*/ 17 h 17"/>
                  <a:gd name="T20" fmla="*/ 11 w 16"/>
                  <a:gd name="T21" fmla="*/ 16 h 17"/>
                  <a:gd name="T22" fmla="*/ 14 w 16"/>
                  <a:gd name="T23" fmla="*/ 15 h 17"/>
                  <a:gd name="T24" fmla="*/ 15 w 16"/>
                  <a:gd name="T25" fmla="*/ 12 h 17"/>
                  <a:gd name="T26" fmla="*/ 16 w 16"/>
                  <a:gd name="T27" fmla="*/ 9 h 17"/>
                  <a:gd name="T28" fmla="*/ 15 w 16"/>
                  <a:gd name="T29" fmla="*/ 6 h 17"/>
                  <a:gd name="T30" fmla="*/ 14 w 16"/>
                  <a:gd name="T31" fmla="*/ 3 h 17"/>
                  <a:gd name="T32" fmla="*/ 11 w 16"/>
                  <a:gd name="T33" fmla="*/ 2 h 17"/>
                  <a:gd name="T34" fmla="*/ 8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17"/>
                  <a:gd name="T56" fmla="*/ 16 w 16"/>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17">
                    <a:moveTo>
                      <a:pt x="8" y="0"/>
                    </a:moveTo>
                    <a:lnTo>
                      <a:pt x="5" y="2"/>
                    </a:lnTo>
                    <a:lnTo>
                      <a:pt x="2" y="3"/>
                    </a:lnTo>
                    <a:lnTo>
                      <a:pt x="1" y="6"/>
                    </a:lnTo>
                    <a:lnTo>
                      <a:pt x="0" y="9"/>
                    </a:lnTo>
                    <a:lnTo>
                      <a:pt x="1" y="12"/>
                    </a:lnTo>
                    <a:lnTo>
                      <a:pt x="2" y="15"/>
                    </a:lnTo>
                    <a:lnTo>
                      <a:pt x="5" y="16"/>
                    </a:lnTo>
                    <a:lnTo>
                      <a:pt x="8" y="17"/>
                    </a:lnTo>
                    <a:lnTo>
                      <a:pt x="11" y="16"/>
                    </a:lnTo>
                    <a:lnTo>
                      <a:pt x="14" y="15"/>
                    </a:lnTo>
                    <a:lnTo>
                      <a:pt x="15" y="12"/>
                    </a:lnTo>
                    <a:lnTo>
                      <a:pt x="16" y="9"/>
                    </a:lnTo>
                    <a:lnTo>
                      <a:pt x="15" y="6"/>
                    </a:lnTo>
                    <a:lnTo>
                      <a:pt x="14" y="3"/>
                    </a:lnTo>
                    <a:lnTo>
                      <a:pt x="11" y="2"/>
                    </a:lnTo>
                    <a:lnTo>
                      <a:pt x="8" y="0"/>
                    </a:lnTo>
                    <a:close/>
                  </a:path>
                </a:pathLst>
              </a:custGeom>
              <a:solidFill>
                <a:srgbClr val="000000"/>
              </a:solidFill>
              <a:ln w="9525">
                <a:noFill/>
                <a:round/>
                <a:headEnd/>
                <a:tailEnd/>
              </a:ln>
            </p:spPr>
            <p:txBody>
              <a:bodyPr/>
              <a:lstStyle/>
              <a:p>
                <a:endParaRPr lang="ca-ES"/>
              </a:p>
            </p:txBody>
          </p:sp>
          <p:sp>
            <p:nvSpPr>
              <p:cNvPr id="28887" name="Freeform 277"/>
              <p:cNvSpPr>
                <a:spLocks/>
              </p:cNvSpPr>
              <p:nvPr/>
            </p:nvSpPr>
            <p:spPr bwMode="auto">
              <a:xfrm>
                <a:off x="3793" y="2864"/>
                <a:ext cx="17" cy="17"/>
              </a:xfrm>
              <a:custGeom>
                <a:avLst/>
                <a:gdLst>
                  <a:gd name="T0" fmla="*/ 9 w 17"/>
                  <a:gd name="T1" fmla="*/ 0 h 17"/>
                  <a:gd name="T2" fmla="*/ 6 w 17"/>
                  <a:gd name="T3" fmla="*/ 2 h 17"/>
                  <a:gd name="T4" fmla="*/ 2 w 17"/>
                  <a:gd name="T5" fmla="*/ 3 h 17"/>
                  <a:gd name="T6" fmla="*/ 1 w 17"/>
                  <a:gd name="T7" fmla="*/ 6 h 17"/>
                  <a:gd name="T8" fmla="*/ 0 w 17"/>
                  <a:gd name="T9" fmla="*/ 9 h 17"/>
                  <a:gd name="T10" fmla="*/ 1 w 17"/>
                  <a:gd name="T11" fmla="*/ 12 h 17"/>
                  <a:gd name="T12" fmla="*/ 2 w 17"/>
                  <a:gd name="T13" fmla="*/ 15 h 17"/>
                  <a:gd name="T14" fmla="*/ 6 w 17"/>
                  <a:gd name="T15" fmla="*/ 16 h 17"/>
                  <a:gd name="T16" fmla="*/ 9 w 17"/>
                  <a:gd name="T17" fmla="*/ 17 h 17"/>
                  <a:gd name="T18" fmla="*/ 9 w 17"/>
                  <a:gd name="T19" fmla="*/ 17 h 17"/>
                  <a:gd name="T20" fmla="*/ 12 w 17"/>
                  <a:gd name="T21" fmla="*/ 16 h 17"/>
                  <a:gd name="T22" fmla="*/ 15 w 17"/>
                  <a:gd name="T23" fmla="*/ 15 h 17"/>
                  <a:gd name="T24" fmla="*/ 16 w 17"/>
                  <a:gd name="T25" fmla="*/ 12 h 17"/>
                  <a:gd name="T26" fmla="*/ 17 w 17"/>
                  <a:gd name="T27" fmla="*/ 9 h 17"/>
                  <a:gd name="T28" fmla="*/ 16 w 17"/>
                  <a:gd name="T29" fmla="*/ 6 h 17"/>
                  <a:gd name="T30" fmla="*/ 15 w 17"/>
                  <a:gd name="T31" fmla="*/ 3 h 17"/>
                  <a:gd name="T32" fmla="*/ 12 w 17"/>
                  <a:gd name="T33" fmla="*/ 2 h 17"/>
                  <a:gd name="T34" fmla="*/ 9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17"/>
                  <a:gd name="T56" fmla="*/ 17 w 17"/>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17">
                    <a:moveTo>
                      <a:pt x="9" y="0"/>
                    </a:moveTo>
                    <a:lnTo>
                      <a:pt x="6" y="2"/>
                    </a:lnTo>
                    <a:lnTo>
                      <a:pt x="2" y="3"/>
                    </a:lnTo>
                    <a:lnTo>
                      <a:pt x="1" y="6"/>
                    </a:lnTo>
                    <a:lnTo>
                      <a:pt x="0" y="9"/>
                    </a:lnTo>
                    <a:lnTo>
                      <a:pt x="1" y="12"/>
                    </a:lnTo>
                    <a:lnTo>
                      <a:pt x="2" y="15"/>
                    </a:lnTo>
                    <a:lnTo>
                      <a:pt x="6" y="16"/>
                    </a:lnTo>
                    <a:lnTo>
                      <a:pt x="9" y="17"/>
                    </a:lnTo>
                    <a:lnTo>
                      <a:pt x="12" y="16"/>
                    </a:lnTo>
                    <a:lnTo>
                      <a:pt x="15" y="15"/>
                    </a:lnTo>
                    <a:lnTo>
                      <a:pt x="16" y="12"/>
                    </a:lnTo>
                    <a:lnTo>
                      <a:pt x="17" y="9"/>
                    </a:lnTo>
                    <a:lnTo>
                      <a:pt x="16" y="6"/>
                    </a:lnTo>
                    <a:lnTo>
                      <a:pt x="15" y="3"/>
                    </a:lnTo>
                    <a:lnTo>
                      <a:pt x="12" y="2"/>
                    </a:lnTo>
                    <a:lnTo>
                      <a:pt x="9" y="0"/>
                    </a:lnTo>
                    <a:close/>
                  </a:path>
                </a:pathLst>
              </a:custGeom>
              <a:solidFill>
                <a:srgbClr val="000000"/>
              </a:solidFill>
              <a:ln w="9525">
                <a:noFill/>
                <a:round/>
                <a:headEnd/>
                <a:tailEnd/>
              </a:ln>
            </p:spPr>
            <p:txBody>
              <a:bodyPr/>
              <a:lstStyle/>
              <a:p>
                <a:endParaRPr lang="ca-ES"/>
              </a:p>
            </p:txBody>
          </p:sp>
        </p:grpSp>
        <p:sp>
          <p:nvSpPr>
            <p:cNvPr id="28694" name="Rectangle 278"/>
            <p:cNvSpPr>
              <a:spLocks noChangeArrowheads="1"/>
            </p:cNvSpPr>
            <p:nvPr/>
          </p:nvSpPr>
          <p:spPr bwMode="auto">
            <a:xfrm>
              <a:off x="2836" y="2851"/>
              <a:ext cx="961" cy="264"/>
            </a:xfrm>
            <a:prstGeom prst="rect">
              <a:avLst/>
            </a:prstGeom>
            <a:noFill/>
            <a:ln w="9525">
              <a:noFill/>
              <a:miter lim="800000"/>
              <a:headEnd/>
              <a:tailEnd/>
            </a:ln>
          </p:spPr>
          <p:txBody>
            <a:bodyPr/>
            <a:lstStyle/>
            <a:p>
              <a:endParaRPr lang="ca-ES"/>
            </a:p>
          </p:txBody>
        </p:sp>
        <p:sp>
          <p:nvSpPr>
            <p:cNvPr id="28695" name="Rectangle 279"/>
            <p:cNvSpPr>
              <a:spLocks noChangeArrowheads="1"/>
            </p:cNvSpPr>
            <p:nvPr/>
          </p:nvSpPr>
          <p:spPr bwMode="auto">
            <a:xfrm>
              <a:off x="1776" y="1892"/>
              <a:ext cx="961" cy="264"/>
            </a:xfrm>
            <a:prstGeom prst="rect">
              <a:avLst/>
            </a:prstGeom>
            <a:noFill/>
            <a:ln w="9525">
              <a:noFill/>
              <a:miter lim="800000"/>
              <a:headEnd/>
              <a:tailEnd/>
            </a:ln>
          </p:spPr>
          <p:txBody>
            <a:bodyPr/>
            <a:lstStyle/>
            <a:p>
              <a:endParaRPr lang="ca-ES"/>
            </a:p>
          </p:txBody>
        </p:sp>
        <p:sp>
          <p:nvSpPr>
            <p:cNvPr id="28696" name="Rectangle 280"/>
            <p:cNvSpPr>
              <a:spLocks noChangeArrowheads="1"/>
            </p:cNvSpPr>
            <p:nvPr/>
          </p:nvSpPr>
          <p:spPr bwMode="auto">
            <a:xfrm>
              <a:off x="2836" y="1690"/>
              <a:ext cx="961" cy="567"/>
            </a:xfrm>
            <a:prstGeom prst="rect">
              <a:avLst/>
            </a:prstGeom>
            <a:noFill/>
            <a:ln w="9525">
              <a:noFill/>
              <a:miter lim="800000"/>
              <a:headEnd/>
              <a:tailEnd/>
            </a:ln>
          </p:spPr>
          <p:txBody>
            <a:bodyPr/>
            <a:lstStyle/>
            <a:p>
              <a:endParaRPr lang="ca-ES"/>
            </a:p>
          </p:txBody>
        </p:sp>
        <p:grpSp>
          <p:nvGrpSpPr>
            <p:cNvPr id="28697" name="Group 281"/>
            <p:cNvGrpSpPr>
              <a:grpSpLocks/>
            </p:cNvGrpSpPr>
            <p:nvPr/>
          </p:nvGrpSpPr>
          <p:grpSpPr bwMode="auto">
            <a:xfrm>
              <a:off x="1776" y="1488"/>
              <a:ext cx="1008" cy="1056"/>
              <a:chOff x="1782" y="1813"/>
              <a:chExt cx="2071" cy="2071"/>
            </a:xfrm>
          </p:grpSpPr>
          <p:grpSp>
            <p:nvGrpSpPr>
              <p:cNvPr id="28698" name="Group 282"/>
              <p:cNvGrpSpPr>
                <a:grpSpLocks/>
              </p:cNvGrpSpPr>
              <p:nvPr/>
            </p:nvGrpSpPr>
            <p:grpSpPr bwMode="auto">
              <a:xfrm>
                <a:off x="1782" y="1813"/>
                <a:ext cx="2070" cy="2069"/>
                <a:chOff x="1782" y="1813"/>
                <a:chExt cx="2070" cy="2069"/>
              </a:xfrm>
            </p:grpSpPr>
            <p:sp>
              <p:nvSpPr>
                <p:cNvPr id="28700" name="Rectangle 283"/>
                <p:cNvSpPr>
                  <a:spLocks noChangeArrowheads="1"/>
                </p:cNvSpPr>
                <p:nvPr/>
              </p:nvSpPr>
              <p:spPr bwMode="auto">
                <a:xfrm>
                  <a:off x="1782" y="1813"/>
                  <a:ext cx="2070" cy="31"/>
                </a:xfrm>
                <a:prstGeom prst="rect">
                  <a:avLst/>
                </a:prstGeom>
                <a:solidFill>
                  <a:srgbClr val="FFCC00"/>
                </a:solidFill>
                <a:ln w="9525">
                  <a:noFill/>
                  <a:miter lim="800000"/>
                  <a:headEnd/>
                  <a:tailEnd/>
                </a:ln>
              </p:spPr>
              <p:txBody>
                <a:bodyPr/>
                <a:lstStyle/>
                <a:p>
                  <a:endParaRPr lang="ca-ES"/>
                </a:p>
              </p:txBody>
            </p:sp>
            <p:sp>
              <p:nvSpPr>
                <p:cNvPr id="28701" name="Rectangle 284"/>
                <p:cNvSpPr>
                  <a:spLocks noChangeArrowheads="1"/>
                </p:cNvSpPr>
                <p:nvPr/>
              </p:nvSpPr>
              <p:spPr bwMode="auto">
                <a:xfrm>
                  <a:off x="3820" y="1844"/>
                  <a:ext cx="32" cy="2038"/>
                </a:xfrm>
                <a:prstGeom prst="rect">
                  <a:avLst/>
                </a:prstGeom>
                <a:solidFill>
                  <a:srgbClr val="FFCC00"/>
                </a:solidFill>
                <a:ln w="9525">
                  <a:noFill/>
                  <a:miter lim="800000"/>
                  <a:headEnd/>
                  <a:tailEnd/>
                </a:ln>
              </p:spPr>
              <p:txBody>
                <a:bodyPr/>
                <a:lstStyle/>
                <a:p>
                  <a:endParaRPr lang="ca-ES"/>
                </a:p>
              </p:txBody>
            </p:sp>
            <p:sp>
              <p:nvSpPr>
                <p:cNvPr id="28702" name="Rectangle 285"/>
                <p:cNvSpPr>
                  <a:spLocks noChangeArrowheads="1"/>
                </p:cNvSpPr>
                <p:nvPr/>
              </p:nvSpPr>
              <p:spPr bwMode="auto">
                <a:xfrm>
                  <a:off x="1782" y="1844"/>
                  <a:ext cx="2038" cy="33"/>
                </a:xfrm>
                <a:prstGeom prst="rect">
                  <a:avLst/>
                </a:prstGeom>
                <a:solidFill>
                  <a:srgbClr val="FFCC00"/>
                </a:solidFill>
                <a:ln w="9525">
                  <a:noFill/>
                  <a:miter lim="800000"/>
                  <a:headEnd/>
                  <a:tailEnd/>
                </a:ln>
              </p:spPr>
              <p:txBody>
                <a:bodyPr/>
                <a:lstStyle/>
                <a:p>
                  <a:endParaRPr lang="ca-ES"/>
                </a:p>
              </p:txBody>
            </p:sp>
            <p:sp>
              <p:nvSpPr>
                <p:cNvPr id="28703" name="Rectangle 286"/>
                <p:cNvSpPr>
                  <a:spLocks noChangeArrowheads="1"/>
                </p:cNvSpPr>
                <p:nvPr/>
              </p:nvSpPr>
              <p:spPr bwMode="auto">
                <a:xfrm>
                  <a:off x="3787" y="1877"/>
                  <a:ext cx="33" cy="2005"/>
                </a:xfrm>
                <a:prstGeom prst="rect">
                  <a:avLst/>
                </a:prstGeom>
                <a:solidFill>
                  <a:srgbClr val="FFCC00"/>
                </a:solidFill>
                <a:ln w="9525">
                  <a:noFill/>
                  <a:miter lim="800000"/>
                  <a:headEnd/>
                  <a:tailEnd/>
                </a:ln>
              </p:spPr>
              <p:txBody>
                <a:bodyPr/>
                <a:lstStyle/>
                <a:p>
                  <a:endParaRPr lang="ca-ES"/>
                </a:p>
              </p:txBody>
            </p:sp>
            <p:sp>
              <p:nvSpPr>
                <p:cNvPr id="28704" name="Rectangle 287"/>
                <p:cNvSpPr>
                  <a:spLocks noChangeArrowheads="1"/>
                </p:cNvSpPr>
                <p:nvPr/>
              </p:nvSpPr>
              <p:spPr bwMode="auto">
                <a:xfrm>
                  <a:off x="1782" y="1877"/>
                  <a:ext cx="2005" cy="33"/>
                </a:xfrm>
                <a:prstGeom prst="rect">
                  <a:avLst/>
                </a:prstGeom>
                <a:solidFill>
                  <a:srgbClr val="FFCC00"/>
                </a:solidFill>
                <a:ln w="9525">
                  <a:noFill/>
                  <a:miter lim="800000"/>
                  <a:headEnd/>
                  <a:tailEnd/>
                </a:ln>
              </p:spPr>
              <p:txBody>
                <a:bodyPr/>
                <a:lstStyle/>
                <a:p>
                  <a:endParaRPr lang="ca-ES"/>
                </a:p>
              </p:txBody>
            </p:sp>
            <p:sp>
              <p:nvSpPr>
                <p:cNvPr id="28705" name="Rectangle 288"/>
                <p:cNvSpPr>
                  <a:spLocks noChangeArrowheads="1"/>
                </p:cNvSpPr>
                <p:nvPr/>
              </p:nvSpPr>
              <p:spPr bwMode="auto">
                <a:xfrm>
                  <a:off x="3754" y="1910"/>
                  <a:ext cx="33" cy="1972"/>
                </a:xfrm>
                <a:prstGeom prst="rect">
                  <a:avLst/>
                </a:prstGeom>
                <a:solidFill>
                  <a:srgbClr val="FFCC00"/>
                </a:solidFill>
                <a:ln w="9525">
                  <a:noFill/>
                  <a:miter lim="800000"/>
                  <a:headEnd/>
                  <a:tailEnd/>
                </a:ln>
              </p:spPr>
              <p:txBody>
                <a:bodyPr/>
                <a:lstStyle/>
                <a:p>
                  <a:endParaRPr lang="ca-ES"/>
                </a:p>
              </p:txBody>
            </p:sp>
            <p:sp>
              <p:nvSpPr>
                <p:cNvPr id="28706" name="Rectangle 289"/>
                <p:cNvSpPr>
                  <a:spLocks noChangeArrowheads="1"/>
                </p:cNvSpPr>
                <p:nvPr/>
              </p:nvSpPr>
              <p:spPr bwMode="auto">
                <a:xfrm>
                  <a:off x="1782" y="1910"/>
                  <a:ext cx="1972" cy="32"/>
                </a:xfrm>
                <a:prstGeom prst="rect">
                  <a:avLst/>
                </a:prstGeom>
                <a:solidFill>
                  <a:srgbClr val="FFCC00"/>
                </a:solidFill>
                <a:ln w="9525">
                  <a:noFill/>
                  <a:miter lim="800000"/>
                  <a:headEnd/>
                  <a:tailEnd/>
                </a:ln>
              </p:spPr>
              <p:txBody>
                <a:bodyPr/>
                <a:lstStyle/>
                <a:p>
                  <a:endParaRPr lang="ca-ES"/>
                </a:p>
              </p:txBody>
            </p:sp>
            <p:sp>
              <p:nvSpPr>
                <p:cNvPr id="28707" name="Rectangle 290"/>
                <p:cNvSpPr>
                  <a:spLocks noChangeArrowheads="1"/>
                </p:cNvSpPr>
                <p:nvPr/>
              </p:nvSpPr>
              <p:spPr bwMode="auto">
                <a:xfrm>
                  <a:off x="3723" y="1942"/>
                  <a:ext cx="31" cy="1940"/>
                </a:xfrm>
                <a:prstGeom prst="rect">
                  <a:avLst/>
                </a:prstGeom>
                <a:solidFill>
                  <a:srgbClr val="FFCC00"/>
                </a:solidFill>
                <a:ln w="9525">
                  <a:noFill/>
                  <a:miter lim="800000"/>
                  <a:headEnd/>
                  <a:tailEnd/>
                </a:ln>
              </p:spPr>
              <p:txBody>
                <a:bodyPr/>
                <a:lstStyle/>
                <a:p>
                  <a:endParaRPr lang="ca-ES"/>
                </a:p>
              </p:txBody>
            </p:sp>
            <p:sp>
              <p:nvSpPr>
                <p:cNvPr id="28708" name="Rectangle 291"/>
                <p:cNvSpPr>
                  <a:spLocks noChangeArrowheads="1"/>
                </p:cNvSpPr>
                <p:nvPr/>
              </p:nvSpPr>
              <p:spPr bwMode="auto">
                <a:xfrm>
                  <a:off x="1782" y="1942"/>
                  <a:ext cx="1941" cy="32"/>
                </a:xfrm>
                <a:prstGeom prst="rect">
                  <a:avLst/>
                </a:prstGeom>
                <a:solidFill>
                  <a:srgbClr val="FFCC00"/>
                </a:solidFill>
                <a:ln w="9525">
                  <a:noFill/>
                  <a:miter lim="800000"/>
                  <a:headEnd/>
                  <a:tailEnd/>
                </a:ln>
              </p:spPr>
              <p:txBody>
                <a:bodyPr/>
                <a:lstStyle/>
                <a:p>
                  <a:endParaRPr lang="ca-ES"/>
                </a:p>
              </p:txBody>
            </p:sp>
            <p:sp>
              <p:nvSpPr>
                <p:cNvPr id="28709" name="Rectangle 292"/>
                <p:cNvSpPr>
                  <a:spLocks noChangeArrowheads="1"/>
                </p:cNvSpPr>
                <p:nvPr/>
              </p:nvSpPr>
              <p:spPr bwMode="auto">
                <a:xfrm>
                  <a:off x="3690" y="1974"/>
                  <a:ext cx="33" cy="1908"/>
                </a:xfrm>
                <a:prstGeom prst="rect">
                  <a:avLst/>
                </a:prstGeom>
                <a:solidFill>
                  <a:srgbClr val="FFCC00"/>
                </a:solidFill>
                <a:ln w="9525">
                  <a:noFill/>
                  <a:miter lim="800000"/>
                  <a:headEnd/>
                  <a:tailEnd/>
                </a:ln>
              </p:spPr>
              <p:txBody>
                <a:bodyPr/>
                <a:lstStyle/>
                <a:p>
                  <a:endParaRPr lang="ca-ES"/>
                </a:p>
              </p:txBody>
            </p:sp>
            <p:sp>
              <p:nvSpPr>
                <p:cNvPr id="28710" name="Rectangle 293"/>
                <p:cNvSpPr>
                  <a:spLocks noChangeArrowheads="1"/>
                </p:cNvSpPr>
                <p:nvPr/>
              </p:nvSpPr>
              <p:spPr bwMode="auto">
                <a:xfrm>
                  <a:off x="1782" y="1974"/>
                  <a:ext cx="1908" cy="32"/>
                </a:xfrm>
                <a:prstGeom prst="rect">
                  <a:avLst/>
                </a:prstGeom>
                <a:solidFill>
                  <a:srgbClr val="FFCC00"/>
                </a:solidFill>
                <a:ln w="9525">
                  <a:noFill/>
                  <a:miter lim="800000"/>
                  <a:headEnd/>
                  <a:tailEnd/>
                </a:ln>
              </p:spPr>
              <p:txBody>
                <a:bodyPr/>
                <a:lstStyle/>
                <a:p>
                  <a:endParaRPr lang="ca-ES"/>
                </a:p>
              </p:txBody>
            </p:sp>
            <p:sp>
              <p:nvSpPr>
                <p:cNvPr id="28711" name="Rectangle 294"/>
                <p:cNvSpPr>
                  <a:spLocks noChangeArrowheads="1"/>
                </p:cNvSpPr>
                <p:nvPr/>
              </p:nvSpPr>
              <p:spPr bwMode="auto">
                <a:xfrm>
                  <a:off x="3658" y="2006"/>
                  <a:ext cx="32" cy="1876"/>
                </a:xfrm>
                <a:prstGeom prst="rect">
                  <a:avLst/>
                </a:prstGeom>
                <a:solidFill>
                  <a:srgbClr val="FFCC00"/>
                </a:solidFill>
                <a:ln w="9525">
                  <a:noFill/>
                  <a:miter lim="800000"/>
                  <a:headEnd/>
                  <a:tailEnd/>
                </a:ln>
              </p:spPr>
              <p:txBody>
                <a:bodyPr/>
                <a:lstStyle/>
                <a:p>
                  <a:endParaRPr lang="ca-ES"/>
                </a:p>
              </p:txBody>
            </p:sp>
            <p:sp>
              <p:nvSpPr>
                <p:cNvPr id="28712" name="Rectangle 295"/>
                <p:cNvSpPr>
                  <a:spLocks noChangeArrowheads="1"/>
                </p:cNvSpPr>
                <p:nvPr/>
              </p:nvSpPr>
              <p:spPr bwMode="auto">
                <a:xfrm>
                  <a:off x="1782" y="2006"/>
                  <a:ext cx="1876" cy="33"/>
                </a:xfrm>
                <a:prstGeom prst="rect">
                  <a:avLst/>
                </a:prstGeom>
                <a:solidFill>
                  <a:srgbClr val="FFCC00"/>
                </a:solidFill>
                <a:ln w="9525">
                  <a:noFill/>
                  <a:miter lim="800000"/>
                  <a:headEnd/>
                  <a:tailEnd/>
                </a:ln>
              </p:spPr>
              <p:txBody>
                <a:bodyPr/>
                <a:lstStyle/>
                <a:p>
                  <a:endParaRPr lang="ca-ES"/>
                </a:p>
              </p:txBody>
            </p:sp>
            <p:sp>
              <p:nvSpPr>
                <p:cNvPr id="28713" name="Rectangle 296"/>
                <p:cNvSpPr>
                  <a:spLocks noChangeArrowheads="1"/>
                </p:cNvSpPr>
                <p:nvPr/>
              </p:nvSpPr>
              <p:spPr bwMode="auto">
                <a:xfrm>
                  <a:off x="3625" y="2039"/>
                  <a:ext cx="33" cy="1843"/>
                </a:xfrm>
                <a:prstGeom prst="rect">
                  <a:avLst/>
                </a:prstGeom>
                <a:solidFill>
                  <a:srgbClr val="FFCC00"/>
                </a:solidFill>
                <a:ln w="9525">
                  <a:noFill/>
                  <a:miter lim="800000"/>
                  <a:headEnd/>
                  <a:tailEnd/>
                </a:ln>
              </p:spPr>
              <p:txBody>
                <a:bodyPr/>
                <a:lstStyle/>
                <a:p>
                  <a:endParaRPr lang="ca-ES"/>
                </a:p>
              </p:txBody>
            </p:sp>
            <p:sp>
              <p:nvSpPr>
                <p:cNvPr id="28714" name="Rectangle 297"/>
                <p:cNvSpPr>
                  <a:spLocks noChangeArrowheads="1"/>
                </p:cNvSpPr>
                <p:nvPr/>
              </p:nvSpPr>
              <p:spPr bwMode="auto">
                <a:xfrm>
                  <a:off x="1782" y="2039"/>
                  <a:ext cx="1843" cy="33"/>
                </a:xfrm>
                <a:prstGeom prst="rect">
                  <a:avLst/>
                </a:prstGeom>
                <a:solidFill>
                  <a:srgbClr val="FFCC00"/>
                </a:solidFill>
                <a:ln w="9525">
                  <a:noFill/>
                  <a:miter lim="800000"/>
                  <a:headEnd/>
                  <a:tailEnd/>
                </a:ln>
              </p:spPr>
              <p:txBody>
                <a:bodyPr/>
                <a:lstStyle/>
                <a:p>
                  <a:endParaRPr lang="ca-ES"/>
                </a:p>
              </p:txBody>
            </p:sp>
            <p:sp>
              <p:nvSpPr>
                <p:cNvPr id="28715" name="Rectangle 298"/>
                <p:cNvSpPr>
                  <a:spLocks noChangeArrowheads="1"/>
                </p:cNvSpPr>
                <p:nvPr/>
              </p:nvSpPr>
              <p:spPr bwMode="auto">
                <a:xfrm>
                  <a:off x="3593" y="2072"/>
                  <a:ext cx="32" cy="1810"/>
                </a:xfrm>
                <a:prstGeom prst="rect">
                  <a:avLst/>
                </a:prstGeom>
                <a:solidFill>
                  <a:srgbClr val="FFCC00"/>
                </a:solidFill>
                <a:ln w="9525">
                  <a:noFill/>
                  <a:miter lim="800000"/>
                  <a:headEnd/>
                  <a:tailEnd/>
                </a:ln>
              </p:spPr>
              <p:txBody>
                <a:bodyPr/>
                <a:lstStyle/>
                <a:p>
                  <a:endParaRPr lang="ca-ES"/>
                </a:p>
              </p:txBody>
            </p:sp>
            <p:sp>
              <p:nvSpPr>
                <p:cNvPr id="28716" name="Rectangle 299"/>
                <p:cNvSpPr>
                  <a:spLocks noChangeArrowheads="1"/>
                </p:cNvSpPr>
                <p:nvPr/>
              </p:nvSpPr>
              <p:spPr bwMode="auto">
                <a:xfrm>
                  <a:off x="1782" y="2072"/>
                  <a:ext cx="1811" cy="31"/>
                </a:xfrm>
                <a:prstGeom prst="rect">
                  <a:avLst/>
                </a:prstGeom>
                <a:solidFill>
                  <a:srgbClr val="FFCC00"/>
                </a:solidFill>
                <a:ln w="9525">
                  <a:noFill/>
                  <a:miter lim="800000"/>
                  <a:headEnd/>
                  <a:tailEnd/>
                </a:ln>
              </p:spPr>
              <p:txBody>
                <a:bodyPr/>
                <a:lstStyle/>
                <a:p>
                  <a:endParaRPr lang="ca-ES"/>
                </a:p>
              </p:txBody>
            </p:sp>
            <p:sp>
              <p:nvSpPr>
                <p:cNvPr id="28717" name="Rectangle 300"/>
                <p:cNvSpPr>
                  <a:spLocks noChangeArrowheads="1"/>
                </p:cNvSpPr>
                <p:nvPr/>
              </p:nvSpPr>
              <p:spPr bwMode="auto">
                <a:xfrm>
                  <a:off x="3561" y="2103"/>
                  <a:ext cx="32" cy="1779"/>
                </a:xfrm>
                <a:prstGeom prst="rect">
                  <a:avLst/>
                </a:prstGeom>
                <a:solidFill>
                  <a:srgbClr val="FFCC00"/>
                </a:solidFill>
                <a:ln w="9525">
                  <a:noFill/>
                  <a:miter lim="800000"/>
                  <a:headEnd/>
                  <a:tailEnd/>
                </a:ln>
              </p:spPr>
              <p:txBody>
                <a:bodyPr/>
                <a:lstStyle/>
                <a:p>
                  <a:endParaRPr lang="ca-ES"/>
                </a:p>
              </p:txBody>
            </p:sp>
            <p:sp>
              <p:nvSpPr>
                <p:cNvPr id="28718" name="Rectangle 301"/>
                <p:cNvSpPr>
                  <a:spLocks noChangeArrowheads="1"/>
                </p:cNvSpPr>
                <p:nvPr/>
              </p:nvSpPr>
              <p:spPr bwMode="auto">
                <a:xfrm>
                  <a:off x="1782" y="2103"/>
                  <a:ext cx="1779" cy="33"/>
                </a:xfrm>
                <a:prstGeom prst="rect">
                  <a:avLst/>
                </a:prstGeom>
                <a:solidFill>
                  <a:srgbClr val="FFCC00"/>
                </a:solidFill>
                <a:ln w="9525">
                  <a:noFill/>
                  <a:miter lim="800000"/>
                  <a:headEnd/>
                  <a:tailEnd/>
                </a:ln>
              </p:spPr>
              <p:txBody>
                <a:bodyPr/>
                <a:lstStyle/>
                <a:p>
                  <a:endParaRPr lang="ca-ES"/>
                </a:p>
              </p:txBody>
            </p:sp>
            <p:sp>
              <p:nvSpPr>
                <p:cNvPr id="28719" name="Rectangle 302"/>
                <p:cNvSpPr>
                  <a:spLocks noChangeArrowheads="1"/>
                </p:cNvSpPr>
                <p:nvPr/>
              </p:nvSpPr>
              <p:spPr bwMode="auto">
                <a:xfrm>
                  <a:off x="3528" y="2136"/>
                  <a:ext cx="33" cy="1746"/>
                </a:xfrm>
                <a:prstGeom prst="rect">
                  <a:avLst/>
                </a:prstGeom>
                <a:solidFill>
                  <a:srgbClr val="FFCC00"/>
                </a:solidFill>
                <a:ln w="9525">
                  <a:noFill/>
                  <a:miter lim="800000"/>
                  <a:headEnd/>
                  <a:tailEnd/>
                </a:ln>
              </p:spPr>
              <p:txBody>
                <a:bodyPr/>
                <a:lstStyle/>
                <a:p>
                  <a:endParaRPr lang="ca-ES"/>
                </a:p>
              </p:txBody>
            </p:sp>
            <p:sp>
              <p:nvSpPr>
                <p:cNvPr id="28720" name="Rectangle 303"/>
                <p:cNvSpPr>
                  <a:spLocks noChangeArrowheads="1"/>
                </p:cNvSpPr>
                <p:nvPr/>
              </p:nvSpPr>
              <p:spPr bwMode="auto">
                <a:xfrm>
                  <a:off x="1782" y="2136"/>
                  <a:ext cx="1746" cy="32"/>
                </a:xfrm>
                <a:prstGeom prst="rect">
                  <a:avLst/>
                </a:prstGeom>
                <a:solidFill>
                  <a:srgbClr val="FFCC00"/>
                </a:solidFill>
                <a:ln w="9525">
                  <a:noFill/>
                  <a:miter lim="800000"/>
                  <a:headEnd/>
                  <a:tailEnd/>
                </a:ln>
              </p:spPr>
              <p:txBody>
                <a:bodyPr/>
                <a:lstStyle/>
                <a:p>
                  <a:endParaRPr lang="ca-ES"/>
                </a:p>
              </p:txBody>
            </p:sp>
            <p:sp>
              <p:nvSpPr>
                <p:cNvPr id="28721" name="Rectangle 304"/>
                <p:cNvSpPr>
                  <a:spLocks noChangeArrowheads="1"/>
                </p:cNvSpPr>
                <p:nvPr/>
              </p:nvSpPr>
              <p:spPr bwMode="auto">
                <a:xfrm>
                  <a:off x="3496" y="2168"/>
                  <a:ext cx="32" cy="1714"/>
                </a:xfrm>
                <a:prstGeom prst="rect">
                  <a:avLst/>
                </a:prstGeom>
                <a:solidFill>
                  <a:srgbClr val="FFCC00"/>
                </a:solidFill>
                <a:ln w="9525">
                  <a:noFill/>
                  <a:miter lim="800000"/>
                  <a:headEnd/>
                  <a:tailEnd/>
                </a:ln>
              </p:spPr>
              <p:txBody>
                <a:bodyPr/>
                <a:lstStyle/>
                <a:p>
                  <a:endParaRPr lang="ca-ES"/>
                </a:p>
              </p:txBody>
            </p:sp>
            <p:sp>
              <p:nvSpPr>
                <p:cNvPr id="28722" name="Rectangle 305"/>
                <p:cNvSpPr>
                  <a:spLocks noChangeArrowheads="1"/>
                </p:cNvSpPr>
                <p:nvPr/>
              </p:nvSpPr>
              <p:spPr bwMode="auto">
                <a:xfrm>
                  <a:off x="1782" y="2168"/>
                  <a:ext cx="1714" cy="33"/>
                </a:xfrm>
                <a:prstGeom prst="rect">
                  <a:avLst/>
                </a:prstGeom>
                <a:solidFill>
                  <a:srgbClr val="FFCC00"/>
                </a:solidFill>
                <a:ln w="9525">
                  <a:noFill/>
                  <a:miter lim="800000"/>
                  <a:headEnd/>
                  <a:tailEnd/>
                </a:ln>
              </p:spPr>
              <p:txBody>
                <a:bodyPr/>
                <a:lstStyle/>
                <a:p>
                  <a:endParaRPr lang="ca-ES"/>
                </a:p>
              </p:txBody>
            </p:sp>
            <p:sp>
              <p:nvSpPr>
                <p:cNvPr id="28723" name="Rectangle 306"/>
                <p:cNvSpPr>
                  <a:spLocks noChangeArrowheads="1"/>
                </p:cNvSpPr>
                <p:nvPr/>
              </p:nvSpPr>
              <p:spPr bwMode="auto">
                <a:xfrm>
                  <a:off x="3464" y="2201"/>
                  <a:ext cx="32" cy="1681"/>
                </a:xfrm>
                <a:prstGeom prst="rect">
                  <a:avLst/>
                </a:prstGeom>
                <a:solidFill>
                  <a:srgbClr val="FFCC00"/>
                </a:solidFill>
                <a:ln w="9525">
                  <a:noFill/>
                  <a:miter lim="800000"/>
                  <a:headEnd/>
                  <a:tailEnd/>
                </a:ln>
              </p:spPr>
              <p:txBody>
                <a:bodyPr/>
                <a:lstStyle/>
                <a:p>
                  <a:endParaRPr lang="ca-ES"/>
                </a:p>
              </p:txBody>
            </p:sp>
            <p:sp>
              <p:nvSpPr>
                <p:cNvPr id="28724" name="Rectangle 307"/>
                <p:cNvSpPr>
                  <a:spLocks noChangeArrowheads="1"/>
                </p:cNvSpPr>
                <p:nvPr/>
              </p:nvSpPr>
              <p:spPr bwMode="auto">
                <a:xfrm>
                  <a:off x="1782" y="2201"/>
                  <a:ext cx="1682" cy="31"/>
                </a:xfrm>
                <a:prstGeom prst="rect">
                  <a:avLst/>
                </a:prstGeom>
                <a:solidFill>
                  <a:srgbClr val="FFCC00"/>
                </a:solidFill>
                <a:ln w="9525">
                  <a:noFill/>
                  <a:miter lim="800000"/>
                  <a:headEnd/>
                  <a:tailEnd/>
                </a:ln>
              </p:spPr>
              <p:txBody>
                <a:bodyPr/>
                <a:lstStyle/>
                <a:p>
                  <a:endParaRPr lang="ca-ES"/>
                </a:p>
              </p:txBody>
            </p:sp>
            <p:sp>
              <p:nvSpPr>
                <p:cNvPr id="28725" name="Rectangle 308"/>
                <p:cNvSpPr>
                  <a:spLocks noChangeArrowheads="1"/>
                </p:cNvSpPr>
                <p:nvPr/>
              </p:nvSpPr>
              <p:spPr bwMode="auto">
                <a:xfrm>
                  <a:off x="3431" y="2232"/>
                  <a:ext cx="33" cy="1650"/>
                </a:xfrm>
                <a:prstGeom prst="rect">
                  <a:avLst/>
                </a:prstGeom>
                <a:solidFill>
                  <a:srgbClr val="FFCC00"/>
                </a:solidFill>
                <a:ln w="9525">
                  <a:noFill/>
                  <a:miter lim="800000"/>
                  <a:headEnd/>
                  <a:tailEnd/>
                </a:ln>
              </p:spPr>
              <p:txBody>
                <a:bodyPr/>
                <a:lstStyle/>
                <a:p>
                  <a:endParaRPr lang="ca-ES"/>
                </a:p>
              </p:txBody>
            </p:sp>
            <p:sp>
              <p:nvSpPr>
                <p:cNvPr id="28726" name="Rectangle 309"/>
                <p:cNvSpPr>
                  <a:spLocks noChangeArrowheads="1"/>
                </p:cNvSpPr>
                <p:nvPr/>
              </p:nvSpPr>
              <p:spPr bwMode="auto">
                <a:xfrm>
                  <a:off x="1782" y="2232"/>
                  <a:ext cx="1649" cy="33"/>
                </a:xfrm>
                <a:prstGeom prst="rect">
                  <a:avLst/>
                </a:prstGeom>
                <a:solidFill>
                  <a:srgbClr val="FFCC00"/>
                </a:solidFill>
                <a:ln w="9525">
                  <a:noFill/>
                  <a:miter lim="800000"/>
                  <a:headEnd/>
                  <a:tailEnd/>
                </a:ln>
              </p:spPr>
              <p:txBody>
                <a:bodyPr/>
                <a:lstStyle/>
                <a:p>
                  <a:endParaRPr lang="ca-ES"/>
                </a:p>
              </p:txBody>
            </p:sp>
            <p:sp>
              <p:nvSpPr>
                <p:cNvPr id="28727" name="Rectangle 310"/>
                <p:cNvSpPr>
                  <a:spLocks noChangeArrowheads="1"/>
                </p:cNvSpPr>
                <p:nvPr/>
              </p:nvSpPr>
              <p:spPr bwMode="auto">
                <a:xfrm>
                  <a:off x="3399" y="2265"/>
                  <a:ext cx="32" cy="1617"/>
                </a:xfrm>
                <a:prstGeom prst="rect">
                  <a:avLst/>
                </a:prstGeom>
                <a:solidFill>
                  <a:srgbClr val="FFCC00"/>
                </a:solidFill>
                <a:ln w="9525">
                  <a:noFill/>
                  <a:miter lim="800000"/>
                  <a:headEnd/>
                  <a:tailEnd/>
                </a:ln>
              </p:spPr>
              <p:txBody>
                <a:bodyPr/>
                <a:lstStyle/>
                <a:p>
                  <a:endParaRPr lang="ca-ES"/>
                </a:p>
              </p:txBody>
            </p:sp>
            <p:sp>
              <p:nvSpPr>
                <p:cNvPr id="28728" name="Rectangle 311"/>
                <p:cNvSpPr>
                  <a:spLocks noChangeArrowheads="1"/>
                </p:cNvSpPr>
                <p:nvPr/>
              </p:nvSpPr>
              <p:spPr bwMode="auto">
                <a:xfrm>
                  <a:off x="1782" y="2265"/>
                  <a:ext cx="1617" cy="33"/>
                </a:xfrm>
                <a:prstGeom prst="rect">
                  <a:avLst/>
                </a:prstGeom>
                <a:solidFill>
                  <a:srgbClr val="FFCC00"/>
                </a:solidFill>
                <a:ln w="9525">
                  <a:noFill/>
                  <a:miter lim="800000"/>
                  <a:headEnd/>
                  <a:tailEnd/>
                </a:ln>
              </p:spPr>
              <p:txBody>
                <a:bodyPr/>
                <a:lstStyle/>
                <a:p>
                  <a:endParaRPr lang="ca-ES"/>
                </a:p>
              </p:txBody>
            </p:sp>
            <p:sp>
              <p:nvSpPr>
                <p:cNvPr id="28729" name="Rectangle 312"/>
                <p:cNvSpPr>
                  <a:spLocks noChangeArrowheads="1"/>
                </p:cNvSpPr>
                <p:nvPr/>
              </p:nvSpPr>
              <p:spPr bwMode="auto">
                <a:xfrm>
                  <a:off x="3366" y="2298"/>
                  <a:ext cx="33" cy="1584"/>
                </a:xfrm>
                <a:prstGeom prst="rect">
                  <a:avLst/>
                </a:prstGeom>
                <a:solidFill>
                  <a:srgbClr val="FFCC00"/>
                </a:solidFill>
                <a:ln w="9525">
                  <a:noFill/>
                  <a:miter lim="800000"/>
                  <a:headEnd/>
                  <a:tailEnd/>
                </a:ln>
              </p:spPr>
              <p:txBody>
                <a:bodyPr/>
                <a:lstStyle/>
                <a:p>
                  <a:endParaRPr lang="ca-ES"/>
                </a:p>
              </p:txBody>
            </p:sp>
            <p:sp>
              <p:nvSpPr>
                <p:cNvPr id="28730" name="Rectangle 313"/>
                <p:cNvSpPr>
                  <a:spLocks noChangeArrowheads="1"/>
                </p:cNvSpPr>
                <p:nvPr/>
              </p:nvSpPr>
              <p:spPr bwMode="auto">
                <a:xfrm>
                  <a:off x="1782" y="2298"/>
                  <a:ext cx="1584" cy="32"/>
                </a:xfrm>
                <a:prstGeom prst="rect">
                  <a:avLst/>
                </a:prstGeom>
                <a:solidFill>
                  <a:srgbClr val="FFCC00"/>
                </a:solidFill>
                <a:ln w="9525">
                  <a:noFill/>
                  <a:miter lim="800000"/>
                  <a:headEnd/>
                  <a:tailEnd/>
                </a:ln>
              </p:spPr>
              <p:txBody>
                <a:bodyPr/>
                <a:lstStyle/>
                <a:p>
                  <a:endParaRPr lang="ca-ES"/>
                </a:p>
              </p:txBody>
            </p:sp>
            <p:sp>
              <p:nvSpPr>
                <p:cNvPr id="28731" name="Rectangle 314"/>
                <p:cNvSpPr>
                  <a:spLocks noChangeArrowheads="1"/>
                </p:cNvSpPr>
                <p:nvPr/>
              </p:nvSpPr>
              <p:spPr bwMode="auto">
                <a:xfrm>
                  <a:off x="3335" y="2330"/>
                  <a:ext cx="31" cy="1552"/>
                </a:xfrm>
                <a:prstGeom prst="rect">
                  <a:avLst/>
                </a:prstGeom>
                <a:solidFill>
                  <a:srgbClr val="FFCC00"/>
                </a:solidFill>
                <a:ln w="9525">
                  <a:noFill/>
                  <a:miter lim="800000"/>
                  <a:headEnd/>
                  <a:tailEnd/>
                </a:ln>
              </p:spPr>
              <p:txBody>
                <a:bodyPr/>
                <a:lstStyle/>
                <a:p>
                  <a:endParaRPr lang="ca-ES"/>
                </a:p>
              </p:txBody>
            </p:sp>
            <p:sp>
              <p:nvSpPr>
                <p:cNvPr id="28732" name="Rectangle 315"/>
                <p:cNvSpPr>
                  <a:spLocks noChangeArrowheads="1"/>
                </p:cNvSpPr>
                <p:nvPr/>
              </p:nvSpPr>
              <p:spPr bwMode="auto">
                <a:xfrm>
                  <a:off x="1782" y="2330"/>
                  <a:ext cx="1553" cy="32"/>
                </a:xfrm>
                <a:prstGeom prst="rect">
                  <a:avLst/>
                </a:prstGeom>
                <a:solidFill>
                  <a:srgbClr val="FFCC00"/>
                </a:solidFill>
                <a:ln w="9525">
                  <a:noFill/>
                  <a:miter lim="800000"/>
                  <a:headEnd/>
                  <a:tailEnd/>
                </a:ln>
              </p:spPr>
              <p:txBody>
                <a:bodyPr/>
                <a:lstStyle/>
                <a:p>
                  <a:endParaRPr lang="ca-ES"/>
                </a:p>
              </p:txBody>
            </p:sp>
            <p:sp>
              <p:nvSpPr>
                <p:cNvPr id="28733" name="Rectangle 316"/>
                <p:cNvSpPr>
                  <a:spLocks noChangeArrowheads="1"/>
                </p:cNvSpPr>
                <p:nvPr/>
              </p:nvSpPr>
              <p:spPr bwMode="auto">
                <a:xfrm>
                  <a:off x="3302" y="2362"/>
                  <a:ext cx="33" cy="1520"/>
                </a:xfrm>
                <a:prstGeom prst="rect">
                  <a:avLst/>
                </a:prstGeom>
                <a:solidFill>
                  <a:srgbClr val="FFCC00"/>
                </a:solidFill>
                <a:ln w="9525">
                  <a:noFill/>
                  <a:miter lim="800000"/>
                  <a:headEnd/>
                  <a:tailEnd/>
                </a:ln>
              </p:spPr>
              <p:txBody>
                <a:bodyPr/>
                <a:lstStyle/>
                <a:p>
                  <a:endParaRPr lang="ca-ES"/>
                </a:p>
              </p:txBody>
            </p:sp>
            <p:sp>
              <p:nvSpPr>
                <p:cNvPr id="28734" name="Rectangle 317"/>
                <p:cNvSpPr>
                  <a:spLocks noChangeArrowheads="1"/>
                </p:cNvSpPr>
                <p:nvPr/>
              </p:nvSpPr>
              <p:spPr bwMode="auto">
                <a:xfrm>
                  <a:off x="1782" y="2362"/>
                  <a:ext cx="1520" cy="32"/>
                </a:xfrm>
                <a:prstGeom prst="rect">
                  <a:avLst/>
                </a:prstGeom>
                <a:solidFill>
                  <a:srgbClr val="FFCC00"/>
                </a:solidFill>
                <a:ln w="9525">
                  <a:noFill/>
                  <a:miter lim="800000"/>
                  <a:headEnd/>
                  <a:tailEnd/>
                </a:ln>
              </p:spPr>
              <p:txBody>
                <a:bodyPr/>
                <a:lstStyle/>
                <a:p>
                  <a:endParaRPr lang="ca-ES"/>
                </a:p>
              </p:txBody>
            </p:sp>
            <p:sp>
              <p:nvSpPr>
                <p:cNvPr id="28735" name="Rectangle 318"/>
                <p:cNvSpPr>
                  <a:spLocks noChangeArrowheads="1"/>
                </p:cNvSpPr>
                <p:nvPr/>
              </p:nvSpPr>
              <p:spPr bwMode="auto">
                <a:xfrm>
                  <a:off x="3269" y="2394"/>
                  <a:ext cx="33" cy="1488"/>
                </a:xfrm>
                <a:prstGeom prst="rect">
                  <a:avLst/>
                </a:prstGeom>
                <a:solidFill>
                  <a:srgbClr val="FFCC00"/>
                </a:solidFill>
                <a:ln w="9525">
                  <a:noFill/>
                  <a:miter lim="800000"/>
                  <a:headEnd/>
                  <a:tailEnd/>
                </a:ln>
              </p:spPr>
              <p:txBody>
                <a:bodyPr/>
                <a:lstStyle/>
                <a:p>
                  <a:endParaRPr lang="ca-ES"/>
                </a:p>
              </p:txBody>
            </p:sp>
            <p:sp>
              <p:nvSpPr>
                <p:cNvPr id="28736" name="Rectangle 319"/>
                <p:cNvSpPr>
                  <a:spLocks noChangeArrowheads="1"/>
                </p:cNvSpPr>
                <p:nvPr/>
              </p:nvSpPr>
              <p:spPr bwMode="auto">
                <a:xfrm>
                  <a:off x="1782" y="2394"/>
                  <a:ext cx="1487" cy="33"/>
                </a:xfrm>
                <a:prstGeom prst="rect">
                  <a:avLst/>
                </a:prstGeom>
                <a:solidFill>
                  <a:srgbClr val="FFCC00"/>
                </a:solidFill>
                <a:ln w="9525">
                  <a:noFill/>
                  <a:miter lim="800000"/>
                  <a:headEnd/>
                  <a:tailEnd/>
                </a:ln>
              </p:spPr>
              <p:txBody>
                <a:bodyPr/>
                <a:lstStyle/>
                <a:p>
                  <a:endParaRPr lang="ca-ES"/>
                </a:p>
              </p:txBody>
            </p:sp>
            <p:sp>
              <p:nvSpPr>
                <p:cNvPr id="28737" name="Rectangle 320"/>
                <p:cNvSpPr>
                  <a:spLocks noChangeArrowheads="1"/>
                </p:cNvSpPr>
                <p:nvPr/>
              </p:nvSpPr>
              <p:spPr bwMode="auto">
                <a:xfrm>
                  <a:off x="3237" y="2427"/>
                  <a:ext cx="32" cy="1455"/>
                </a:xfrm>
                <a:prstGeom prst="rect">
                  <a:avLst/>
                </a:prstGeom>
                <a:solidFill>
                  <a:srgbClr val="FFCC00"/>
                </a:solidFill>
                <a:ln w="9525">
                  <a:noFill/>
                  <a:miter lim="800000"/>
                  <a:headEnd/>
                  <a:tailEnd/>
                </a:ln>
              </p:spPr>
              <p:txBody>
                <a:bodyPr/>
                <a:lstStyle/>
                <a:p>
                  <a:endParaRPr lang="ca-ES"/>
                </a:p>
              </p:txBody>
            </p:sp>
            <p:sp>
              <p:nvSpPr>
                <p:cNvPr id="28738" name="Rectangle 321"/>
                <p:cNvSpPr>
                  <a:spLocks noChangeArrowheads="1"/>
                </p:cNvSpPr>
                <p:nvPr/>
              </p:nvSpPr>
              <p:spPr bwMode="auto">
                <a:xfrm>
                  <a:off x="1782" y="2427"/>
                  <a:ext cx="1455" cy="33"/>
                </a:xfrm>
                <a:prstGeom prst="rect">
                  <a:avLst/>
                </a:prstGeom>
                <a:solidFill>
                  <a:srgbClr val="FFCC00"/>
                </a:solidFill>
                <a:ln w="9525">
                  <a:noFill/>
                  <a:miter lim="800000"/>
                  <a:headEnd/>
                  <a:tailEnd/>
                </a:ln>
              </p:spPr>
              <p:txBody>
                <a:bodyPr/>
                <a:lstStyle/>
                <a:p>
                  <a:endParaRPr lang="ca-ES"/>
                </a:p>
              </p:txBody>
            </p:sp>
            <p:sp>
              <p:nvSpPr>
                <p:cNvPr id="28739" name="Rectangle 322"/>
                <p:cNvSpPr>
                  <a:spLocks noChangeArrowheads="1"/>
                </p:cNvSpPr>
                <p:nvPr/>
              </p:nvSpPr>
              <p:spPr bwMode="auto">
                <a:xfrm>
                  <a:off x="3205" y="2460"/>
                  <a:ext cx="32" cy="1422"/>
                </a:xfrm>
                <a:prstGeom prst="rect">
                  <a:avLst/>
                </a:prstGeom>
                <a:solidFill>
                  <a:srgbClr val="FFCC00"/>
                </a:solidFill>
                <a:ln w="9525">
                  <a:noFill/>
                  <a:miter lim="800000"/>
                  <a:headEnd/>
                  <a:tailEnd/>
                </a:ln>
              </p:spPr>
              <p:txBody>
                <a:bodyPr/>
                <a:lstStyle/>
                <a:p>
                  <a:endParaRPr lang="ca-ES"/>
                </a:p>
              </p:txBody>
            </p:sp>
            <p:sp>
              <p:nvSpPr>
                <p:cNvPr id="28740" name="Rectangle 323"/>
                <p:cNvSpPr>
                  <a:spLocks noChangeArrowheads="1"/>
                </p:cNvSpPr>
                <p:nvPr/>
              </p:nvSpPr>
              <p:spPr bwMode="auto">
                <a:xfrm>
                  <a:off x="1782" y="2460"/>
                  <a:ext cx="1423" cy="31"/>
                </a:xfrm>
                <a:prstGeom prst="rect">
                  <a:avLst/>
                </a:prstGeom>
                <a:solidFill>
                  <a:srgbClr val="FFCC00"/>
                </a:solidFill>
                <a:ln w="9525">
                  <a:noFill/>
                  <a:miter lim="800000"/>
                  <a:headEnd/>
                  <a:tailEnd/>
                </a:ln>
              </p:spPr>
              <p:txBody>
                <a:bodyPr/>
                <a:lstStyle/>
                <a:p>
                  <a:endParaRPr lang="ca-ES"/>
                </a:p>
              </p:txBody>
            </p:sp>
            <p:sp>
              <p:nvSpPr>
                <p:cNvPr id="28741" name="Rectangle 324"/>
                <p:cNvSpPr>
                  <a:spLocks noChangeArrowheads="1"/>
                </p:cNvSpPr>
                <p:nvPr/>
              </p:nvSpPr>
              <p:spPr bwMode="auto">
                <a:xfrm>
                  <a:off x="3173" y="2491"/>
                  <a:ext cx="32" cy="1391"/>
                </a:xfrm>
                <a:prstGeom prst="rect">
                  <a:avLst/>
                </a:prstGeom>
                <a:solidFill>
                  <a:srgbClr val="FFCC00"/>
                </a:solidFill>
                <a:ln w="9525">
                  <a:noFill/>
                  <a:miter lim="800000"/>
                  <a:headEnd/>
                  <a:tailEnd/>
                </a:ln>
              </p:spPr>
              <p:txBody>
                <a:bodyPr/>
                <a:lstStyle/>
                <a:p>
                  <a:endParaRPr lang="ca-ES"/>
                </a:p>
              </p:txBody>
            </p:sp>
            <p:sp>
              <p:nvSpPr>
                <p:cNvPr id="28742" name="Rectangle 325"/>
                <p:cNvSpPr>
                  <a:spLocks noChangeArrowheads="1"/>
                </p:cNvSpPr>
                <p:nvPr/>
              </p:nvSpPr>
              <p:spPr bwMode="auto">
                <a:xfrm>
                  <a:off x="1782" y="2491"/>
                  <a:ext cx="1391" cy="33"/>
                </a:xfrm>
                <a:prstGeom prst="rect">
                  <a:avLst/>
                </a:prstGeom>
                <a:solidFill>
                  <a:srgbClr val="FFCC00"/>
                </a:solidFill>
                <a:ln w="9525">
                  <a:noFill/>
                  <a:miter lim="800000"/>
                  <a:headEnd/>
                  <a:tailEnd/>
                </a:ln>
              </p:spPr>
              <p:txBody>
                <a:bodyPr/>
                <a:lstStyle/>
                <a:p>
                  <a:endParaRPr lang="ca-ES"/>
                </a:p>
              </p:txBody>
            </p:sp>
            <p:sp>
              <p:nvSpPr>
                <p:cNvPr id="28743" name="Rectangle 326"/>
                <p:cNvSpPr>
                  <a:spLocks noChangeArrowheads="1"/>
                </p:cNvSpPr>
                <p:nvPr/>
              </p:nvSpPr>
              <p:spPr bwMode="auto">
                <a:xfrm>
                  <a:off x="3140" y="2524"/>
                  <a:ext cx="33" cy="1358"/>
                </a:xfrm>
                <a:prstGeom prst="rect">
                  <a:avLst/>
                </a:prstGeom>
                <a:solidFill>
                  <a:srgbClr val="FFCC00"/>
                </a:solidFill>
                <a:ln w="9525">
                  <a:noFill/>
                  <a:miter lim="800000"/>
                  <a:headEnd/>
                  <a:tailEnd/>
                </a:ln>
              </p:spPr>
              <p:txBody>
                <a:bodyPr/>
                <a:lstStyle/>
                <a:p>
                  <a:endParaRPr lang="ca-ES"/>
                </a:p>
              </p:txBody>
            </p:sp>
            <p:sp>
              <p:nvSpPr>
                <p:cNvPr id="28744" name="Rectangle 327"/>
                <p:cNvSpPr>
                  <a:spLocks noChangeArrowheads="1"/>
                </p:cNvSpPr>
                <p:nvPr/>
              </p:nvSpPr>
              <p:spPr bwMode="auto">
                <a:xfrm>
                  <a:off x="1782" y="2524"/>
                  <a:ext cx="1358" cy="32"/>
                </a:xfrm>
                <a:prstGeom prst="rect">
                  <a:avLst/>
                </a:prstGeom>
                <a:solidFill>
                  <a:srgbClr val="FFCC00"/>
                </a:solidFill>
                <a:ln w="9525">
                  <a:noFill/>
                  <a:miter lim="800000"/>
                  <a:headEnd/>
                  <a:tailEnd/>
                </a:ln>
              </p:spPr>
              <p:txBody>
                <a:bodyPr/>
                <a:lstStyle/>
                <a:p>
                  <a:endParaRPr lang="ca-ES"/>
                </a:p>
              </p:txBody>
            </p:sp>
            <p:sp>
              <p:nvSpPr>
                <p:cNvPr id="28745" name="Rectangle 328"/>
                <p:cNvSpPr>
                  <a:spLocks noChangeArrowheads="1"/>
                </p:cNvSpPr>
                <p:nvPr/>
              </p:nvSpPr>
              <p:spPr bwMode="auto">
                <a:xfrm>
                  <a:off x="3108" y="2556"/>
                  <a:ext cx="32" cy="1326"/>
                </a:xfrm>
                <a:prstGeom prst="rect">
                  <a:avLst/>
                </a:prstGeom>
                <a:solidFill>
                  <a:srgbClr val="FFCC00"/>
                </a:solidFill>
                <a:ln w="9525">
                  <a:noFill/>
                  <a:miter lim="800000"/>
                  <a:headEnd/>
                  <a:tailEnd/>
                </a:ln>
              </p:spPr>
              <p:txBody>
                <a:bodyPr/>
                <a:lstStyle/>
                <a:p>
                  <a:endParaRPr lang="ca-ES"/>
                </a:p>
              </p:txBody>
            </p:sp>
            <p:sp>
              <p:nvSpPr>
                <p:cNvPr id="28746" name="Rectangle 329"/>
                <p:cNvSpPr>
                  <a:spLocks noChangeArrowheads="1"/>
                </p:cNvSpPr>
                <p:nvPr/>
              </p:nvSpPr>
              <p:spPr bwMode="auto">
                <a:xfrm>
                  <a:off x="1782" y="2556"/>
                  <a:ext cx="1326" cy="33"/>
                </a:xfrm>
                <a:prstGeom prst="rect">
                  <a:avLst/>
                </a:prstGeom>
                <a:solidFill>
                  <a:srgbClr val="FFCC00"/>
                </a:solidFill>
                <a:ln w="9525">
                  <a:noFill/>
                  <a:miter lim="800000"/>
                  <a:headEnd/>
                  <a:tailEnd/>
                </a:ln>
              </p:spPr>
              <p:txBody>
                <a:bodyPr/>
                <a:lstStyle/>
                <a:p>
                  <a:endParaRPr lang="ca-ES"/>
                </a:p>
              </p:txBody>
            </p:sp>
            <p:sp>
              <p:nvSpPr>
                <p:cNvPr id="28747" name="Rectangle 330"/>
                <p:cNvSpPr>
                  <a:spLocks noChangeArrowheads="1"/>
                </p:cNvSpPr>
                <p:nvPr/>
              </p:nvSpPr>
              <p:spPr bwMode="auto">
                <a:xfrm>
                  <a:off x="3076" y="2589"/>
                  <a:ext cx="32" cy="1293"/>
                </a:xfrm>
                <a:prstGeom prst="rect">
                  <a:avLst/>
                </a:prstGeom>
                <a:solidFill>
                  <a:srgbClr val="FFCC00"/>
                </a:solidFill>
                <a:ln w="9525">
                  <a:noFill/>
                  <a:miter lim="800000"/>
                  <a:headEnd/>
                  <a:tailEnd/>
                </a:ln>
              </p:spPr>
              <p:txBody>
                <a:bodyPr/>
                <a:lstStyle/>
                <a:p>
                  <a:endParaRPr lang="ca-ES"/>
                </a:p>
              </p:txBody>
            </p:sp>
            <p:sp>
              <p:nvSpPr>
                <p:cNvPr id="28748" name="Rectangle 331"/>
                <p:cNvSpPr>
                  <a:spLocks noChangeArrowheads="1"/>
                </p:cNvSpPr>
                <p:nvPr/>
              </p:nvSpPr>
              <p:spPr bwMode="auto">
                <a:xfrm>
                  <a:off x="1782" y="2589"/>
                  <a:ext cx="1294" cy="31"/>
                </a:xfrm>
                <a:prstGeom prst="rect">
                  <a:avLst/>
                </a:prstGeom>
                <a:solidFill>
                  <a:srgbClr val="FFCC00"/>
                </a:solidFill>
                <a:ln w="9525">
                  <a:noFill/>
                  <a:miter lim="800000"/>
                  <a:headEnd/>
                  <a:tailEnd/>
                </a:ln>
              </p:spPr>
              <p:txBody>
                <a:bodyPr/>
                <a:lstStyle/>
                <a:p>
                  <a:endParaRPr lang="ca-ES"/>
                </a:p>
              </p:txBody>
            </p:sp>
            <p:sp>
              <p:nvSpPr>
                <p:cNvPr id="28749" name="Rectangle 332"/>
                <p:cNvSpPr>
                  <a:spLocks noChangeArrowheads="1"/>
                </p:cNvSpPr>
                <p:nvPr/>
              </p:nvSpPr>
              <p:spPr bwMode="auto">
                <a:xfrm>
                  <a:off x="3043" y="2620"/>
                  <a:ext cx="33" cy="1262"/>
                </a:xfrm>
                <a:prstGeom prst="rect">
                  <a:avLst/>
                </a:prstGeom>
                <a:solidFill>
                  <a:srgbClr val="FFCC00"/>
                </a:solidFill>
                <a:ln w="9525">
                  <a:noFill/>
                  <a:miter lim="800000"/>
                  <a:headEnd/>
                  <a:tailEnd/>
                </a:ln>
              </p:spPr>
              <p:txBody>
                <a:bodyPr/>
                <a:lstStyle/>
                <a:p>
                  <a:endParaRPr lang="ca-ES"/>
                </a:p>
              </p:txBody>
            </p:sp>
            <p:sp>
              <p:nvSpPr>
                <p:cNvPr id="28750" name="Rectangle 333"/>
                <p:cNvSpPr>
                  <a:spLocks noChangeArrowheads="1"/>
                </p:cNvSpPr>
                <p:nvPr/>
              </p:nvSpPr>
              <p:spPr bwMode="auto">
                <a:xfrm>
                  <a:off x="1782" y="2620"/>
                  <a:ext cx="1261" cy="33"/>
                </a:xfrm>
                <a:prstGeom prst="rect">
                  <a:avLst/>
                </a:prstGeom>
                <a:solidFill>
                  <a:srgbClr val="FFCC00"/>
                </a:solidFill>
                <a:ln w="9525">
                  <a:noFill/>
                  <a:miter lim="800000"/>
                  <a:headEnd/>
                  <a:tailEnd/>
                </a:ln>
              </p:spPr>
              <p:txBody>
                <a:bodyPr/>
                <a:lstStyle/>
                <a:p>
                  <a:endParaRPr lang="ca-ES"/>
                </a:p>
              </p:txBody>
            </p:sp>
            <p:sp>
              <p:nvSpPr>
                <p:cNvPr id="28751" name="Rectangle 334"/>
                <p:cNvSpPr>
                  <a:spLocks noChangeArrowheads="1"/>
                </p:cNvSpPr>
                <p:nvPr/>
              </p:nvSpPr>
              <p:spPr bwMode="auto">
                <a:xfrm>
                  <a:off x="3011" y="2653"/>
                  <a:ext cx="32" cy="1229"/>
                </a:xfrm>
                <a:prstGeom prst="rect">
                  <a:avLst/>
                </a:prstGeom>
                <a:solidFill>
                  <a:srgbClr val="FFCC00"/>
                </a:solidFill>
                <a:ln w="9525">
                  <a:noFill/>
                  <a:miter lim="800000"/>
                  <a:headEnd/>
                  <a:tailEnd/>
                </a:ln>
              </p:spPr>
              <p:txBody>
                <a:bodyPr/>
                <a:lstStyle/>
                <a:p>
                  <a:endParaRPr lang="ca-ES"/>
                </a:p>
              </p:txBody>
            </p:sp>
            <p:sp>
              <p:nvSpPr>
                <p:cNvPr id="28752" name="Rectangle 335"/>
                <p:cNvSpPr>
                  <a:spLocks noChangeArrowheads="1"/>
                </p:cNvSpPr>
                <p:nvPr/>
              </p:nvSpPr>
              <p:spPr bwMode="auto">
                <a:xfrm>
                  <a:off x="1782" y="2653"/>
                  <a:ext cx="1229" cy="33"/>
                </a:xfrm>
                <a:prstGeom prst="rect">
                  <a:avLst/>
                </a:prstGeom>
                <a:solidFill>
                  <a:srgbClr val="FFCC00"/>
                </a:solidFill>
                <a:ln w="9525">
                  <a:noFill/>
                  <a:miter lim="800000"/>
                  <a:headEnd/>
                  <a:tailEnd/>
                </a:ln>
              </p:spPr>
              <p:txBody>
                <a:bodyPr/>
                <a:lstStyle/>
                <a:p>
                  <a:endParaRPr lang="ca-ES"/>
                </a:p>
              </p:txBody>
            </p:sp>
            <p:sp>
              <p:nvSpPr>
                <p:cNvPr id="28753" name="Rectangle 336"/>
                <p:cNvSpPr>
                  <a:spLocks noChangeArrowheads="1"/>
                </p:cNvSpPr>
                <p:nvPr/>
              </p:nvSpPr>
              <p:spPr bwMode="auto">
                <a:xfrm>
                  <a:off x="2978" y="2686"/>
                  <a:ext cx="33" cy="1196"/>
                </a:xfrm>
                <a:prstGeom prst="rect">
                  <a:avLst/>
                </a:prstGeom>
                <a:solidFill>
                  <a:srgbClr val="FFCC00"/>
                </a:solidFill>
                <a:ln w="9525">
                  <a:noFill/>
                  <a:miter lim="800000"/>
                  <a:headEnd/>
                  <a:tailEnd/>
                </a:ln>
              </p:spPr>
              <p:txBody>
                <a:bodyPr/>
                <a:lstStyle/>
                <a:p>
                  <a:endParaRPr lang="ca-ES"/>
                </a:p>
              </p:txBody>
            </p:sp>
            <p:sp>
              <p:nvSpPr>
                <p:cNvPr id="28754" name="Rectangle 337"/>
                <p:cNvSpPr>
                  <a:spLocks noChangeArrowheads="1"/>
                </p:cNvSpPr>
                <p:nvPr/>
              </p:nvSpPr>
              <p:spPr bwMode="auto">
                <a:xfrm>
                  <a:off x="1782" y="2686"/>
                  <a:ext cx="1196" cy="32"/>
                </a:xfrm>
                <a:prstGeom prst="rect">
                  <a:avLst/>
                </a:prstGeom>
                <a:solidFill>
                  <a:srgbClr val="FFCC00"/>
                </a:solidFill>
                <a:ln w="9525">
                  <a:noFill/>
                  <a:miter lim="800000"/>
                  <a:headEnd/>
                  <a:tailEnd/>
                </a:ln>
              </p:spPr>
              <p:txBody>
                <a:bodyPr/>
                <a:lstStyle/>
                <a:p>
                  <a:endParaRPr lang="ca-ES"/>
                </a:p>
              </p:txBody>
            </p:sp>
            <p:sp>
              <p:nvSpPr>
                <p:cNvPr id="28755" name="Rectangle 338"/>
                <p:cNvSpPr>
                  <a:spLocks noChangeArrowheads="1"/>
                </p:cNvSpPr>
                <p:nvPr/>
              </p:nvSpPr>
              <p:spPr bwMode="auto">
                <a:xfrm>
                  <a:off x="2947" y="2718"/>
                  <a:ext cx="31" cy="1164"/>
                </a:xfrm>
                <a:prstGeom prst="rect">
                  <a:avLst/>
                </a:prstGeom>
                <a:solidFill>
                  <a:srgbClr val="FFCC00"/>
                </a:solidFill>
                <a:ln w="9525">
                  <a:noFill/>
                  <a:miter lim="800000"/>
                  <a:headEnd/>
                  <a:tailEnd/>
                </a:ln>
              </p:spPr>
              <p:txBody>
                <a:bodyPr/>
                <a:lstStyle/>
                <a:p>
                  <a:endParaRPr lang="ca-ES"/>
                </a:p>
              </p:txBody>
            </p:sp>
            <p:sp>
              <p:nvSpPr>
                <p:cNvPr id="28756" name="Rectangle 339"/>
                <p:cNvSpPr>
                  <a:spLocks noChangeArrowheads="1"/>
                </p:cNvSpPr>
                <p:nvPr/>
              </p:nvSpPr>
              <p:spPr bwMode="auto">
                <a:xfrm>
                  <a:off x="1782" y="2718"/>
                  <a:ext cx="1165" cy="32"/>
                </a:xfrm>
                <a:prstGeom prst="rect">
                  <a:avLst/>
                </a:prstGeom>
                <a:solidFill>
                  <a:srgbClr val="FFCC00"/>
                </a:solidFill>
                <a:ln w="9525">
                  <a:noFill/>
                  <a:miter lim="800000"/>
                  <a:headEnd/>
                  <a:tailEnd/>
                </a:ln>
              </p:spPr>
              <p:txBody>
                <a:bodyPr/>
                <a:lstStyle/>
                <a:p>
                  <a:endParaRPr lang="ca-ES"/>
                </a:p>
              </p:txBody>
            </p:sp>
            <p:sp>
              <p:nvSpPr>
                <p:cNvPr id="28757" name="Rectangle 340"/>
                <p:cNvSpPr>
                  <a:spLocks noChangeArrowheads="1"/>
                </p:cNvSpPr>
                <p:nvPr/>
              </p:nvSpPr>
              <p:spPr bwMode="auto">
                <a:xfrm>
                  <a:off x="2914" y="2750"/>
                  <a:ext cx="33" cy="1132"/>
                </a:xfrm>
                <a:prstGeom prst="rect">
                  <a:avLst/>
                </a:prstGeom>
                <a:solidFill>
                  <a:srgbClr val="FFCC00"/>
                </a:solidFill>
                <a:ln w="9525">
                  <a:noFill/>
                  <a:miter lim="800000"/>
                  <a:headEnd/>
                  <a:tailEnd/>
                </a:ln>
              </p:spPr>
              <p:txBody>
                <a:bodyPr/>
                <a:lstStyle/>
                <a:p>
                  <a:endParaRPr lang="ca-ES"/>
                </a:p>
              </p:txBody>
            </p:sp>
            <p:sp>
              <p:nvSpPr>
                <p:cNvPr id="28758" name="Rectangle 341"/>
                <p:cNvSpPr>
                  <a:spLocks noChangeArrowheads="1"/>
                </p:cNvSpPr>
                <p:nvPr/>
              </p:nvSpPr>
              <p:spPr bwMode="auto">
                <a:xfrm>
                  <a:off x="1782" y="2750"/>
                  <a:ext cx="1132" cy="32"/>
                </a:xfrm>
                <a:prstGeom prst="rect">
                  <a:avLst/>
                </a:prstGeom>
                <a:solidFill>
                  <a:srgbClr val="FFCC00"/>
                </a:solidFill>
                <a:ln w="9525">
                  <a:noFill/>
                  <a:miter lim="800000"/>
                  <a:headEnd/>
                  <a:tailEnd/>
                </a:ln>
              </p:spPr>
              <p:txBody>
                <a:bodyPr/>
                <a:lstStyle/>
                <a:p>
                  <a:endParaRPr lang="ca-ES"/>
                </a:p>
              </p:txBody>
            </p:sp>
            <p:sp>
              <p:nvSpPr>
                <p:cNvPr id="28759" name="Rectangle 342"/>
                <p:cNvSpPr>
                  <a:spLocks noChangeArrowheads="1"/>
                </p:cNvSpPr>
                <p:nvPr/>
              </p:nvSpPr>
              <p:spPr bwMode="auto">
                <a:xfrm>
                  <a:off x="2881" y="2782"/>
                  <a:ext cx="33" cy="1100"/>
                </a:xfrm>
                <a:prstGeom prst="rect">
                  <a:avLst/>
                </a:prstGeom>
                <a:solidFill>
                  <a:srgbClr val="FFCC00"/>
                </a:solidFill>
                <a:ln w="9525">
                  <a:noFill/>
                  <a:miter lim="800000"/>
                  <a:headEnd/>
                  <a:tailEnd/>
                </a:ln>
              </p:spPr>
              <p:txBody>
                <a:bodyPr/>
                <a:lstStyle/>
                <a:p>
                  <a:endParaRPr lang="ca-ES"/>
                </a:p>
              </p:txBody>
            </p:sp>
            <p:sp>
              <p:nvSpPr>
                <p:cNvPr id="28760" name="Rectangle 343"/>
                <p:cNvSpPr>
                  <a:spLocks noChangeArrowheads="1"/>
                </p:cNvSpPr>
                <p:nvPr/>
              </p:nvSpPr>
              <p:spPr bwMode="auto">
                <a:xfrm>
                  <a:off x="1782" y="2782"/>
                  <a:ext cx="1099" cy="33"/>
                </a:xfrm>
                <a:prstGeom prst="rect">
                  <a:avLst/>
                </a:prstGeom>
                <a:solidFill>
                  <a:srgbClr val="FFCC00"/>
                </a:solidFill>
                <a:ln w="9525">
                  <a:noFill/>
                  <a:miter lim="800000"/>
                  <a:headEnd/>
                  <a:tailEnd/>
                </a:ln>
              </p:spPr>
              <p:txBody>
                <a:bodyPr/>
                <a:lstStyle/>
                <a:p>
                  <a:endParaRPr lang="ca-ES"/>
                </a:p>
              </p:txBody>
            </p:sp>
            <p:sp>
              <p:nvSpPr>
                <p:cNvPr id="28761" name="Rectangle 344"/>
                <p:cNvSpPr>
                  <a:spLocks noChangeArrowheads="1"/>
                </p:cNvSpPr>
                <p:nvPr/>
              </p:nvSpPr>
              <p:spPr bwMode="auto">
                <a:xfrm>
                  <a:off x="2849" y="2815"/>
                  <a:ext cx="32" cy="1067"/>
                </a:xfrm>
                <a:prstGeom prst="rect">
                  <a:avLst/>
                </a:prstGeom>
                <a:solidFill>
                  <a:srgbClr val="FFCC00"/>
                </a:solidFill>
                <a:ln w="9525">
                  <a:noFill/>
                  <a:miter lim="800000"/>
                  <a:headEnd/>
                  <a:tailEnd/>
                </a:ln>
              </p:spPr>
              <p:txBody>
                <a:bodyPr/>
                <a:lstStyle/>
                <a:p>
                  <a:endParaRPr lang="ca-ES"/>
                </a:p>
              </p:txBody>
            </p:sp>
            <p:sp>
              <p:nvSpPr>
                <p:cNvPr id="28762" name="Rectangle 345"/>
                <p:cNvSpPr>
                  <a:spLocks noChangeArrowheads="1"/>
                </p:cNvSpPr>
                <p:nvPr/>
              </p:nvSpPr>
              <p:spPr bwMode="auto">
                <a:xfrm>
                  <a:off x="1782" y="2815"/>
                  <a:ext cx="1067" cy="33"/>
                </a:xfrm>
                <a:prstGeom prst="rect">
                  <a:avLst/>
                </a:prstGeom>
                <a:solidFill>
                  <a:srgbClr val="FFCC00"/>
                </a:solidFill>
                <a:ln w="9525">
                  <a:noFill/>
                  <a:miter lim="800000"/>
                  <a:headEnd/>
                  <a:tailEnd/>
                </a:ln>
              </p:spPr>
              <p:txBody>
                <a:bodyPr/>
                <a:lstStyle/>
                <a:p>
                  <a:endParaRPr lang="ca-ES"/>
                </a:p>
              </p:txBody>
            </p:sp>
            <p:sp>
              <p:nvSpPr>
                <p:cNvPr id="28763" name="Rectangle 346"/>
                <p:cNvSpPr>
                  <a:spLocks noChangeArrowheads="1"/>
                </p:cNvSpPr>
                <p:nvPr/>
              </p:nvSpPr>
              <p:spPr bwMode="auto">
                <a:xfrm>
                  <a:off x="2817" y="2848"/>
                  <a:ext cx="32" cy="1034"/>
                </a:xfrm>
                <a:prstGeom prst="rect">
                  <a:avLst/>
                </a:prstGeom>
                <a:solidFill>
                  <a:srgbClr val="FFCC00"/>
                </a:solidFill>
                <a:ln w="9525">
                  <a:noFill/>
                  <a:miter lim="800000"/>
                  <a:headEnd/>
                  <a:tailEnd/>
                </a:ln>
              </p:spPr>
              <p:txBody>
                <a:bodyPr/>
                <a:lstStyle/>
                <a:p>
                  <a:endParaRPr lang="ca-ES"/>
                </a:p>
              </p:txBody>
            </p:sp>
            <p:sp>
              <p:nvSpPr>
                <p:cNvPr id="28764" name="Rectangle 347"/>
                <p:cNvSpPr>
                  <a:spLocks noChangeArrowheads="1"/>
                </p:cNvSpPr>
                <p:nvPr/>
              </p:nvSpPr>
              <p:spPr bwMode="auto">
                <a:xfrm>
                  <a:off x="1782" y="2848"/>
                  <a:ext cx="1035" cy="31"/>
                </a:xfrm>
                <a:prstGeom prst="rect">
                  <a:avLst/>
                </a:prstGeom>
                <a:solidFill>
                  <a:srgbClr val="FFCC00"/>
                </a:solidFill>
                <a:ln w="9525">
                  <a:noFill/>
                  <a:miter lim="800000"/>
                  <a:headEnd/>
                  <a:tailEnd/>
                </a:ln>
              </p:spPr>
              <p:txBody>
                <a:bodyPr/>
                <a:lstStyle/>
                <a:p>
                  <a:endParaRPr lang="ca-ES"/>
                </a:p>
              </p:txBody>
            </p:sp>
            <p:sp>
              <p:nvSpPr>
                <p:cNvPr id="28765" name="Rectangle 348"/>
                <p:cNvSpPr>
                  <a:spLocks noChangeArrowheads="1"/>
                </p:cNvSpPr>
                <p:nvPr/>
              </p:nvSpPr>
              <p:spPr bwMode="auto">
                <a:xfrm>
                  <a:off x="2785" y="2879"/>
                  <a:ext cx="32" cy="1003"/>
                </a:xfrm>
                <a:prstGeom prst="rect">
                  <a:avLst/>
                </a:prstGeom>
                <a:solidFill>
                  <a:srgbClr val="FFCC00"/>
                </a:solidFill>
                <a:ln w="9525">
                  <a:noFill/>
                  <a:miter lim="800000"/>
                  <a:headEnd/>
                  <a:tailEnd/>
                </a:ln>
              </p:spPr>
              <p:txBody>
                <a:bodyPr/>
                <a:lstStyle/>
                <a:p>
                  <a:endParaRPr lang="ca-ES"/>
                </a:p>
              </p:txBody>
            </p:sp>
            <p:sp>
              <p:nvSpPr>
                <p:cNvPr id="28766" name="Rectangle 349"/>
                <p:cNvSpPr>
                  <a:spLocks noChangeArrowheads="1"/>
                </p:cNvSpPr>
                <p:nvPr/>
              </p:nvSpPr>
              <p:spPr bwMode="auto">
                <a:xfrm>
                  <a:off x="1782" y="2879"/>
                  <a:ext cx="1003" cy="33"/>
                </a:xfrm>
                <a:prstGeom prst="rect">
                  <a:avLst/>
                </a:prstGeom>
                <a:solidFill>
                  <a:srgbClr val="FFCC00"/>
                </a:solidFill>
                <a:ln w="9525">
                  <a:noFill/>
                  <a:miter lim="800000"/>
                  <a:headEnd/>
                  <a:tailEnd/>
                </a:ln>
              </p:spPr>
              <p:txBody>
                <a:bodyPr/>
                <a:lstStyle/>
                <a:p>
                  <a:endParaRPr lang="ca-ES"/>
                </a:p>
              </p:txBody>
            </p:sp>
            <p:sp>
              <p:nvSpPr>
                <p:cNvPr id="28767" name="Rectangle 350"/>
                <p:cNvSpPr>
                  <a:spLocks noChangeArrowheads="1"/>
                </p:cNvSpPr>
                <p:nvPr/>
              </p:nvSpPr>
              <p:spPr bwMode="auto">
                <a:xfrm>
                  <a:off x="2752" y="2912"/>
                  <a:ext cx="33" cy="970"/>
                </a:xfrm>
                <a:prstGeom prst="rect">
                  <a:avLst/>
                </a:prstGeom>
                <a:solidFill>
                  <a:srgbClr val="FFCC00"/>
                </a:solidFill>
                <a:ln w="9525">
                  <a:noFill/>
                  <a:miter lim="800000"/>
                  <a:headEnd/>
                  <a:tailEnd/>
                </a:ln>
              </p:spPr>
              <p:txBody>
                <a:bodyPr/>
                <a:lstStyle/>
                <a:p>
                  <a:endParaRPr lang="ca-ES"/>
                </a:p>
              </p:txBody>
            </p:sp>
            <p:sp>
              <p:nvSpPr>
                <p:cNvPr id="28768" name="Rectangle 351"/>
                <p:cNvSpPr>
                  <a:spLocks noChangeArrowheads="1"/>
                </p:cNvSpPr>
                <p:nvPr/>
              </p:nvSpPr>
              <p:spPr bwMode="auto">
                <a:xfrm>
                  <a:off x="1782" y="2912"/>
                  <a:ext cx="970" cy="32"/>
                </a:xfrm>
                <a:prstGeom prst="rect">
                  <a:avLst/>
                </a:prstGeom>
                <a:solidFill>
                  <a:srgbClr val="FFCC00"/>
                </a:solidFill>
                <a:ln w="9525">
                  <a:noFill/>
                  <a:miter lim="800000"/>
                  <a:headEnd/>
                  <a:tailEnd/>
                </a:ln>
              </p:spPr>
              <p:txBody>
                <a:bodyPr/>
                <a:lstStyle/>
                <a:p>
                  <a:endParaRPr lang="ca-ES"/>
                </a:p>
              </p:txBody>
            </p:sp>
            <p:sp>
              <p:nvSpPr>
                <p:cNvPr id="28769" name="Rectangle 352"/>
                <p:cNvSpPr>
                  <a:spLocks noChangeArrowheads="1"/>
                </p:cNvSpPr>
                <p:nvPr/>
              </p:nvSpPr>
              <p:spPr bwMode="auto">
                <a:xfrm>
                  <a:off x="2719" y="2944"/>
                  <a:ext cx="33" cy="938"/>
                </a:xfrm>
                <a:prstGeom prst="rect">
                  <a:avLst/>
                </a:prstGeom>
                <a:solidFill>
                  <a:srgbClr val="FFCC00"/>
                </a:solidFill>
                <a:ln w="9525">
                  <a:noFill/>
                  <a:miter lim="800000"/>
                  <a:headEnd/>
                  <a:tailEnd/>
                </a:ln>
              </p:spPr>
              <p:txBody>
                <a:bodyPr/>
                <a:lstStyle/>
                <a:p>
                  <a:endParaRPr lang="ca-ES"/>
                </a:p>
              </p:txBody>
            </p:sp>
            <p:sp>
              <p:nvSpPr>
                <p:cNvPr id="28770" name="Rectangle 353"/>
                <p:cNvSpPr>
                  <a:spLocks noChangeArrowheads="1"/>
                </p:cNvSpPr>
                <p:nvPr/>
              </p:nvSpPr>
              <p:spPr bwMode="auto">
                <a:xfrm>
                  <a:off x="1782" y="2944"/>
                  <a:ext cx="937" cy="33"/>
                </a:xfrm>
                <a:prstGeom prst="rect">
                  <a:avLst/>
                </a:prstGeom>
                <a:solidFill>
                  <a:srgbClr val="FFCC00"/>
                </a:solidFill>
                <a:ln w="9525">
                  <a:noFill/>
                  <a:miter lim="800000"/>
                  <a:headEnd/>
                  <a:tailEnd/>
                </a:ln>
              </p:spPr>
              <p:txBody>
                <a:bodyPr/>
                <a:lstStyle/>
                <a:p>
                  <a:endParaRPr lang="ca-ES"/>
                </a:p>
              </p:txBody>
            </p:sp>
            <p:sp>
              <p:nvSpPr>
                <p:cNvPr id="28771" name="Rectangle 354"/>
                <p:cNvSpPr>
                  <a:spLocks noChangeArrowheads="1"/>
                </p:cNvSpPr>
                <p:nvPr/>
              </p:nvSpPr>
              <p:spPr bwMode="auto">
                <a:xfrm>
                  <a:off x="2688" y="2977"/>
                  <a:ext cx="31" cy="905"/>
                </a:xfrm>
                <a:prstGeom prst="rect">
                  <a:avLst/>
                </a:prstGeom>
                <a:solidFill>
                  <a:srgbClr val="FFCC00"/>
                </a:solidFill>
                <a:ln w="9525">
                  <a:noFill/>
                  <a:miter lim="800000"/>
                  <a:headEnd/>
                  <a:tailEnd/>
                </a:ln>
              </p:spPr>
              <p:txBody>
                <a:bodyPr/>
                <a:lstStyle/>
                <a:p>
                  <a:endParaRPr lang="ca-ES"/>
                </a:p>
              </p:txBody>
            </p:sp>
            <p:sp>
              <p:nvSpPr>
                <p:cNvPr id="28772" name="Rectangle 355"/>
                <p:cNvSpPr>
                  <a:spLocks noChangeArrowheads="1"/>
                </p:cNvSpPr>
                <p:nvPr/>
              </p:nvSpPr>
              <p:spPr bwMode="auto">
                <a:xfrm>
                  <a:off x="1782" y="2977"/>
                  <a:ext cx="906" cy="32"/>
                </a:xfrm>
                <a:prstGeom prst="rect">
                  <a:avLst/>
                </a:prstGeom>
                <a:solidFill>
                  <a:srgbClr val="FFCC00"/>
                </a:solidFill>
                <a:ln w="9525">
                  <a:noFill/>
                  <a:miter lim="800000"/>
                  <a:headEnd/>
                  <a:tailEnd/>
                </a:ln>
              </p:spPr>
              <p:txBody>
                <a:bodyPr/>
                <a:lstStyle/>
                <a:p>
                  <a:endParaRPr lang="ca-ES"/>
                </a:p>
              </p:txBody>
            </p:sp>
            <p:sp>
              <p:nvSpPr>
                <p:cNvPr id="28773" name="Rectangle 356"/>
                <p:cNvSpPr>
                  <a:spLocks noChangeArrowheads="1"/>
                </p:cNvSpPr>
                <p:nvPr/>
              </p:nvSpPr>
              <p:spPr bwMode="auto">
                <a:xfrm>
                  <a:off x="2655" y="3009"/>
                  <a:ext cx="33" cy="873"/>
                </a:xfrm>
                <a:prstGeom prst="rect">
                  <a:avLst/>
                </a:prstGeom>
                <a:solidFill>
                  <a:srgbClr val="FFCC00"/>
                </a:solidFill>
                <a:ln w="9525">
                  <a:noFill/>
                  <a:miter lim="800000"/>
                  <a:headEnd/>
                  <a:tailEnd/>
                </a:ln>
              </p:spPr>
              <p:txBody>
                <a:bodyPr/>
                <a:lstStyle/>
                <a:p>
                  <a:endParaRPr lang="ca-ES"/>
                </a:p>
              </p:txBody>
            </p:sp>
            <p:sp>
              <p:nvSpPr>
                <p:cNvPr id="28774" name="Rectangle 357"/>
                <p:cNvSpPr>
                  <a:spLocks noChangeArrowheads="1"/>
                </p:cNvSpPr>
                <p:nvPr/>
              </p:nvSpPr>
              <p:spPr bwMode="auto">
                <a:xfrm>
                  <a:off x="1782" y="3009"/>
                  <a:ext cx="873" cy="32"/>
                </a:xfrm>
                <a:prstGeom prst="rect">
                  <a:avLst/>
                </a:prstGeom>
                <a:solidFill>
                  <a:srgbClr val="FFCC00"/>
                </a:solidFill>
                <a:ln w="9525">
                  <a:noFill/>
                  <a:miter lim="800000"/>
                  <a:headEnd/>
                  <a:tailEnd/>
                </a:ln>
              </p:spPr>
              <p:txBody>
                <a:bodyPr/>
                <a:lstStyle/>
                <a:p>
                  <a:endParaRPr lang="ca-ES"/>
                </a:p>
              </p:txBody>
            </p:sp>
            <p:sp>
              <p:nvSpPr>
                <p:cNvPr id="28775" name="Rectangle 358"/>
                <p:cNvSpPr>
                  <a:spLocks noChangeArrowheads="1"/>
                </p:cNvSpPr>
                <p:nvPr/>
              </p:nvSpPr>
              <p:spPr bwMode="auto">
                <a:xfrm>
                  <a:off x="2623" y="3041"/>
                  <a:ext cx="32" cy="841"/>
                </a:xfrm>
                <a:prstGeom prst="rect">
                  <a:avLst/>
                </a:prstGeom>
                <a:solidFill>
                  <a:srgbClr val="FFCC00"/>
                </a:solidFill>
                <a:ln w="9525">
                  <a:noFill/>
                  <a:miter lim="800000"/>
                  <a:headEnd/>
                  <a:tailEnd/>
                </a:ln>
              </p:spPr>
              <p:txBody>
                <a:bodyPr/>
                <a:lstStyle/>
                <a:p>
                  <a:endParaRPr lang="ca-ES"/>
                </a:p>
              </p:txBody>
            </p:sp>
            <p:sp>
              <p:nvSpPr>
                <p:cNvPr id="28776" name="Rectangle 359"/>
                <p:cNvSpPr>
                  <a:spLocks noChangeArrowheads="1"/>
                </p:cNvSpPr>
                <p:nvPr/>
              </p:nvSpPr>
              <p:spPr bwMode="auto">
                <a:xfrm>
                  <a:off x="1782" y="3041"/>
                  <a:ext cx="841" cy="33"/>
                </a:xfrm>
                <a:prstGeom prst="rect">
                  <a:avLst/>
                </a:prstGeom>
                <a:solidFill>
                  <a:srgbClr val="FFCC00"/>
                </a:solidFill>
                <a:ln w="9525">
                  <a:noFill/>
                  <a:miter lim="800000"/>
                  <a:headEnd/>
                  <a:tailEnd/>
                </a:ln>
              </p:spPr>
              <p:txBody>
                <a:bodyPr/>
                <a:lstStyle/>
                <a:p>
                  <a:endParaRPr lang="ca-ES"/>
                </a:p>
              </p:txBody>
            </p:sp>
            <p:sp>
              <p:nvSpPr>
                <p:cNvPr id="28777" name="Rectangle 360"/>
                <p:cNvSpPr>
                  <a:spLocks noChangeArrowheads="1"/>
                </p:cNvSpPr>
                <p:nvPr/>
              </p:nvSpPr>
              <p:spPr bwMode="auto">
                <a:xfrm>
                  <a:off x="2590" y="3074"/>
                  <a:ext cx="33" cy="808"/>
                </a:xfrm>
                <a:prstGeom prst="rect">
                  <a:avLst/>
                </a:prstGeom>
                <a:solidFill>
                  <a:srgbClr val="FFCC00"/>
                </a:solidFill>
                <a:ln w="9525">
                  <a:noFill/>
                  <a:miter lim="800000"/>
                  <a:headEnd/>
                  <a:tailEnd/>
                </a:ln>
              </p:spPr>
              <p:txBody>
                <a:bodyPr/>
                <a:lstStyle/>
                <a:p>
                  <a:endParaRPr lang="ca-ES"/>
                </a:p>
              </p:txBody>
            </p:sp>
            <p:sp>
              <p:nvSpPr>
                <p:cNvPr id="28778" name="Rectangle 361"/>
                <p:cNvSpPr>
                  <a:spLocks noChangeArrowheads="1"/>
                </p:cNvSpPr>
                <p:nvPr/>
              </p:nvSpPr>
              <p:spPr bwMode="auto">
                <a:xfrm>
                  <a:off x="1782" y="3074"/>
                  <a:ext cx="808" cy="32"/>
                </a:xfrm>
                <a:prstGeom prst="rect">
                  <a:avLst/>
                </a:prstGeom>
                <a:solidFill>
                  <a:srgbClr val="FFCC00"/>
                </a:solidFill>
                <a:ln w="9525">
                  <a:noFill/>
                  <a:miter lim="800000"/>
                  <a:headEnd/>
                  <a:tailEnd/>
                </a:ln>
              </p:spPr>
              <p:txBody>
                <a:bodyPr/>
                <a:lstStyle/>
                <a:p>
                  <a:endParaRPr lang="ca-ES"/>
                </a:p>
              </p:txBody>
            </p:sp>
            <p:sp>
              <p:nvSpPr>
                <p:cNvPr id="28779" name="Rectangle 362"/>
                <p:cNvSpPr>
                  <a:spLocks noChangeArrowheads="1"/>
                </p:cNvSpPr>
                <p:nvPr/>
              </p:nvSpPr>
              <p:spPr bwMode="auto">
                <a:xfrm>
                  <a:off x="2558" y="3106"/>
                  <a:ext cx="32" cy="776"/>
                </a:xfrm>
                <a:prstGeom prst="rect">
                  <a:avLst/>
                </a:prstGeom>
                <a:solidFill>
                  <a:srgbClr val="FFCC00"/>
                </a:solidFill>
                <a:ln w="9525">
                  <a:noFill/>
                  <a:miter lim="800000"/>
                  <a:headEnd/>
                  <a:tailEnd/>
                </a:ln>
              </p:spPr>
              <p:txBody>
                <a:bodyPr/>
                <a:lstStyle/>
                <a:p>
                  <a:endParaRPr lang="ca-ES"/>
                </a:p>
              </p:txBody>
            </p:sp>
            <p:sp>
              <p:nvSpPr>
                <p:cNvPr id="28780" name="Rectangle 363"/>
                <p:cNvSpPr>
                  <a:spLocks noChangeArrowheads="1"/>
                </p:cNvSpPr>
                <p:nvPr/>
              </p:nvSpPr>
              <p:spPr bwMode="auto">
                <a:xfrm>
                  <a:off x="1782" y="3106"/>
                  <a:ext cx="776" cy="32"/>
                </a:xfrm>
                <a:prstGeom prst="rect">
                  <a:avLst/>
                </a:prstGeom>
                <a:solidFill>
                  <a:srgbClr val="FFCC00"/>
                </a:solidFill>
                <a:ln w="9525">
                  <a:noFill/>
                  <a:miter lim="800000"/>
                  <a:headEnd/>
                  <a:tailEnd/>
                </a:ln>
              </p:spPr>
              <p:txBody>
                <a:bodyPr/>
                <a:lstStyle/>
                <a:p>
                  <a:endParaRPr lang="ca-ES"/>
                </a:p>
              </p:txBody>
            </p:sp>
            <p:sp>
              <p:nvSpPr>
                <p:cNvPr id="28781" name="Rectangle 364"/>
                <p:cNvSpPr>
                  <a:spLocks noChangeArrowheads="1"/>
                </p:cNvSpPr>
                <p:nvPr/>
              </p:nvSpPr>
              <p:spPr bwMode="auto">
                <a:xfrm>
                  <a:off x="2526" y="3138"/>
                  <a:ext cx="32" cy="744"/>
                </a:xfrm>
                <a:prstGeom prst="rect">
                  <a:avLst/>
                </a:prstGeom>
                <a:solidFill>
                  <a:srgbClr val="FFCC00"/>
                </a:solidFill>
                <a:ln w="9525">
                  <a:noFill/>
                  <a:miter lim="800000"/>
                  <a:headEnd/>
                  <a:tailEnd/>
                </a:ln>
              </p:spPr>
              <p:txBody>
                <a:bodyPr/>
                <a:lstStyle/>
                <a:p>
                  <a:endParaRPr lang="ca-ES"/>
                </a:p>
              </p:txBody>
            </p:sp>
            <p:sp>
              <p:nvSpPr>
                <p:cNvPr id="28782" name="Rectangle 365"/>
                <p:cNvSpPr>
                  <a:spLocks noChangeArrowheads="1"/>
                </p:cNvSpPr>
                <p:nvPr/>
              </p:nvSpPr>
              <p:spPr bwMode="auto">
                <a:xfrm>
                  <a:off x="1782" y="3138"/>
                  <a:ext cx="744" cy="32"/>
                </a:xfrm>
                <a:prstGeom prst="rect">
                  <a:avLst/>
                </a:prstGeom>
                <a:solidFill>
                  <a:srgbClr val="FFCC00"/>
                </a:solidFill>
                <a:ln w="9525">
                  <a:noFill/>
                  <a:miter lim="800000"/>
                  <a:headEnd/>
                  <a:tailEnd/>
                </a:ln>
              </p:spPr>
              <p:txBody>
                <a:bodyPr/>
                <a:lstStyle/>
                <a:p>
                  <a:endParaRPr lang="ca-ES"/>
                </a:p>
              </p:txBody>
            </p:sp>
            <p:sp>
              <p:nvSpPr>
                <p:cNvPr id="28783" name="Rectangle 366"/>
                <p:cNvSpPr>
                  <a:spLocks noChangeArrowheads="1"/>
                </p:cNvSpPr>
                <p:nvPr/>
              </p:nvSpPr>
              <p:spPr bwMode="auto">
                <a:xfrm>
                  <a:off x="2493" y="3170"/>
                  <a:ext cx="33" cy="712"/>
                </a:xfrm>
                <a:prstGeom prst="rect">
                  <a:avLst/>
                </a:prstGeom>
                <a:solidFill>
                  <a:srgbClr val="FFCC00"/>
                </a:solidFill>
                <a:ln w="9525">
                  <a:noFill/>
                  <a:miter lim="800000"/>
                  <a:headEnd/>
                  <a:tailEnd/>
                </a:ln>
              </p:spPr>
              <p:txBody>
                <a:bodyPr/>
                <a:lstStyle/>
                <a:p>
                  <a:endParaRPr lang="ca-ES"/>
                </a:p>
              </p:txBody>
            </p:sp>
            <p:sp>
              <p:nvSpPr>
                <p:cNvPr id="28784" name="Rectangle 367"/>
                <p:cNvSpPr>
                  <a:spLocks noChangeArrowheads="1"/>
                </p:cNvSpPr>
                <p:nvPr/>
              </p:nvSpPr>
              <p:spPr bwMode="auto">
                <a:xfrm>
                  <a:off x="1782" y="3170"/>
                  <a:ext cx="711" cy="33"/>
                </a:xfrm>
                <a:prstGeom prst="rect">
                  <a:avLst/>
                </a:prstGeom>
                <a:solidFill>
                  <a:srgbClr val="FFCC00"/>
                </a:solidFill>
                <a:ln w="9525">
                  <a:noFill/>
                  <a:miter lim="800000"/>
                  <a:headEnd/>
                  <a:tailEnd/>
                </a:ln>
              </p:spPr>
              <p:txBody>
                <a:bodyPr/>
                <a:lstStyle/>
                <a:p>
                  <a:endParaRPr lang="ca-ES"/>
                </a:p>
              </p:txBody>
            </p:sp>
            <p:sp>
              <p:nvSpPr>
                <p:cNvPr id="28785" name="Rectangle 368"/>
                <p:cNvSpPr>
                  <a:spLocks noChangeArrowheads="1"/>
                </p:cNvSpPr>
                <p:nvPr/>
              </p:nvSpPr>
              <p:spPr bwMode="auto">
                <a:xfrm>
                  <a:off x="2461" y="3203"/>
                  <a:ext cx="32" cy="679"/>
                </a:xfrm>
                <a:prstGeom prst="rect">
                  <a:avLst/>
                </a:prstGeom>
                <a:solidFill>
                  <a:srgbClr val="FFCC00"/>
                </a:solidFill>
                <a:ln w="9525">
                  <a:noFill/>
                  <a:miter lim="800000"/>
                  <a:headEnd/>
                  <a:tailEnd/>
                </a:ln>
              </p:spPr>
              <p:txBody>
                <a:bodyPr/>
                <a:lstStyle/>
                <a:p>
                  <a:endParaRPr lang="ca-ES"/>
                </a:p>
              </p:txBody>
            </p:sp>
            <p:sp>
              <p:nvSpPr>
                <p:cNvPr id="28786" name="Rectangle 369"/>
                <p:cNvSpPr>
                  <a:spLocks noChangeArrowheads="1"/>
                </p:cNvSpPr>
                <p:nvPr/>
              </p:nvSpPr>
              <p:spPr bwMode="auto">
                <a:xfrm>
                  <a:off x="1782" y="3203"/>
                  <a:ext cx="679" cy="33"/>
                </a:xfrm>
                <a:prstGeom prst="rect">
                  <a:avLst/>
                </a:prstGeom>
                <a:solidFill>
                  <a:srgbClr val="FFCC00"/>
                </a:solidFill>
                <a:ln w="9525">
                  <a:noFill/>
                  <a:miter lim="800000"/>
                  <a:headEnd/>
                  <a:tailEnd/>
                </a:ln>
              </p:spPr>
              <p:txBody>
                <a:bodyPr/>
                <a:lstStyle/>
                <a:p>
                  <a:endParaRPr lang="ca-ES"/>
                </a:p>
              </p:txBody>
            </p:sp>
            <p:sp>
              <p:nvSpPr>
                <p:cNvPr id="28787" name="Rectangle 370"/>
                <p:cNvSpPr>
                  <a:spLocks noChangeArrowheads="1"/>
                </p:cNvSpPr>
                <p:nvPr/>
              </p:nvSpPr>
              <p:spPr bwMode="auto">
                <a:xfrm>
                  <a:off x="2429" y="3236"/>
                  <a:ext cx="32" cy="646"/>
                </a:xfrm>
                <a:prstGeom prst="rect">
                  <a:avLst/>
                </a:prstGeom>
                <a:solidFill>
                  <a:srgbClr val="FFCC00"/>
                </a:solidFill>
                <a:ln w="9525">
                  <a:noFill/>
                  <a:miter lim="800000"/>
                  <a:headEnd/>
                  <a:tailEnd/>
                </a:ln>
              </p:spPr>
              <p:txBody>
                <a:bodyPr/>
                <a:lstStyle/>
                <a:p>
                  <a:endParaRPr lang="ca-ES"/>
                </a:p>
              </p:txBody>
            </p:sp>
            <p:sp>
              <p:nvSpPr>
                <p:cNvPr id="28788" name="Rectangle 371"/>
                <p:cNvSpPr>
                  <a:spLocks noChangeArrowheads="1"/>
                </p:cNvSpPr>
                <p:nvPr/>
              </p:nvSpPr>
              <p:spPr bwMode="auto">
                <a:xfrm>
                  <a:off x="1782" y="3236"/>
                  <a:ext cx="647" cy="31"/>
                </a:xfrm>
                <a:prstGeom prst="rect">
                  <a:avLst/>
                </a:prstGeom>
                <a:solidFill>
                  <a:srgbClr val="FFCC00"/>
                </a:solidFill>
                <a:ln w="9525">
                  <a:noFill/>
                  <a:miter lim="800000"/>
                  <a:headEnd/>
                  <a:tailEnd/>
                </a:ln>
              </p:spPr>
              <p:txBody>
                <a:bodyPr/>
                <a:lstStyle/>
                <a:p>
                  <a:endParaRPr lang="ca-ES"/>
                </a:p>
              </p:txBody>
            </p:sp>
            <p:sp>
              <p:nvSpPr>
                <p:cNvPr id="28789" name="Rectangle 372"/>
                <p:cNvSpPr>
                  <a:spLocks noChangeArrowheads="1"/>
                </p:cNvSpPr>
                <p:nvPr/>
              </p:nvSpPr>
              <p:spPr bwMode="auto">
                <a:xfrm>
                  <a:off x="2397" y="3267"/>
                  <a:ext cx="32" cy="615"/>
                </a:xfrm>
                <a:prstGeom prst="rect">
                  <a:avLst/>
                </a:prstGeom>
                <a:solidFill>
                  <a:srgbClr val="FFCC00"/>
                </a:solidFill>
                <a:ln w="9525">
                  <a:noFill/>
                  <a:miter lim="800000"/>
                  <a:headEnd/>
                  <a:tailEnd/>
                </a:ln>
              </p:spPr>
              <p:txBody>
                <a:bodyPr/>
                <a:lstStyle/>
                <a:p>
                  <a:endParaRPr lang="ca-ES"/>
                </a:p>
              </p:txBody>
            </p:sp>
            <p:sp>
              <p:nvSpPr>
                <p:cNvPr id="28790" name="Rectangle 373"/>
                <p:cNvSpPr>
                  <a:spLocks noChangeArrowheads="1"/>
                </p:cNvSpPr>
                <p:nvPr/>
              </p:nvSpPr>
              <p:spPr bwMode="auto">
                <a:xfrm>
                  <a:off x="1782" y="3267"/>
                  <a:ext cx="615" cy="33"/>
                </a:xfrm>
                <a:prstGeom prst="rect">
                  <a:avLst/>
                </a:prstGeom>
                <a:solidFill>
                  <a:srgbClr val="FFCC00"/>
                </a:solidFill>
                <a:ln w="9525">
                  <a:noFill/>
                  <a:miter lim="800000"/>
                  <a:headEnd/>
                  <a:tailEnd/>
                </a:ln>
              </p:spPr>
              <p:txBody>
                <a:bodyPr/>
                <a:lstStyle/>
                <a:p>
                  <a:endParaRPr lang="ca-ES"/>
                </a:p>
              </p:txBody>
            </p:sp>
            <p:sp>
              <p:nvSpPr>
                <p:cNvPr id="28791" name="Rectangle 374"/>
                <p:cNvSpPr>
                  <a:spLocks noChangeArrowheads="1"/>
                </p:cNvSpPr>
                <p:nvPr/>
              </p:nvSpPr>
              <p:spPr bwMode="auto">
                <a:xfrm>
                  <a:off x="2364" y="3300"/>
                  <a:ext cx="33" cy="582"/>
                </a:xfrm>
                <a:prstGeom prst="rect">
                  <a:avLst/>
                </a:prstGeom>
                <a:solidFill>
                  <a:srgbClr val="FFCC00"/>
                </a:solidFill>
                <a:ln w="9525">
                  <a:noFill/>
                  <a:miter lim="800000"/>
                  <a:headEnd/>
                  <a:tailEnd/>
                </a:ln>
              </p:spPr>
              <p:txBody>
                <a:bodyPr/>
                <a:lstStyle/>
                <a:p>
                  <a:endParaRPr lang="ca-ES"/>
                </a:p>
              </p:txBody>
            </p:sp>
            <p:sp>
              <p:nvSpPr>
                <p:cNvPr id="28792" name="Rectangle 375"/>
                <p:cNvSpPr>
                  <a:spLocks noChangeArrowheads="1"/>
                </p:cNvSpPr>
                <p:nvPr/>
              </p:nvSpPr>
              <p:spPr bwMode="auto">
                <a:xfrm>
                  <a:off x="1782" y="3300"/>
                  <a:ext cx="582" cy="32"/>
                </a:xfrm>
                <a:prstGeom prst="rect">
                  <a:avLst/>
                </a:prstGeom>
                <a:solidFill>
                  <a:srgbClr val="FFCC00"/>
                </a:solidFill>
                <a:ln w="9525">
                  <a:noFill/>
                  <a:miter lim="800000"/>
                  <a:headEnd/>
                  <a:tailEnd/>
                </a:ln>
              </p:spPr>
              <p:txBody>
                <a:bodyPr/>
                <a:lstStyle/>
                <a:p>
                  <a:endParaRPr lang="ca-ES"/>
                </a:p>
              </p:txBody>
            </p:sp>
            <p:sp>
              <p:nvSpPr>
                <p:cNvPr id="28793" name="Rectangle 376"/>
                <p:cNvSpPr>
                  <a:spLocks noChangeArrowheads="1"/>
                </p:cNvSpPr>
                <p:nvPr/>
              </p:nvSpPr>
              <p:spPr bwMode="auto">
                <a:xfrm>
                  <a:off x="2331" y="3332"/>
                  <a:ext cx="33" cy="550"/>
                </a:xfrm>
                <a:prstGeom prst="rect">
                  <a:avLst/>
                </a:prstGeom>
                <a:solidFill>
                  <a:srgbClr val="FFCC00"/>
                </a:solidFill>
                <a:ln w="9525">
                  <a:noFill/>
                  <a:miter lim="800000"/>
                  <a:headEnd/>
                  <a:tailEnd/>
                </a:ln>
              </p:spPr>
              <p:txBody>
                <a:bodyPr/>
                <a:lstStyle/>
                <a:p>
                  <a:endParaRPr lang="ca-ES"/>
                </a:p>
              </p:txBody>
            </p:sp>
            <p:sp>
              <p:nvSpPr>
                <p:cNvPr id="28794" name="Rectangle 377"/>
                <p:cNvSpPr>
                  <a:spLocks noChangeArrowheads="1"/>
                </p:cNvSpPr>
                <p:nvPr/>
              </p:nvSpPr>
              <p:spPr bwMode="auto">
                <a:xfrm>
                  <a:off x="1782" y="3332"/>
                  <a:ext cx="549" cy="33"/>
                </a:xfrm>
                <a:prstGeom prst="rect">
                  <a:avLst/>
                </a:prstGeom>
                <a:solidFill>
                  <a:srgbClr val="FFCC00"/>
                </a:solidFill>
                <a:ln w="9525">
                  <a:noFill/>
                  <a:miter lim="800000"/>
                  <a:headEnd/>
                  <a:tailEnd/>
                </a:ln>
              </p:spPr>
              <p:txBody>
                <a:bodyPr/>
                <a:lstStyle/>
                <a:p>
                  <a:endParaRPr lang="ca-ES"/>
                </a:p>
              </p:txBody>
            </p:sp>
            <p:sp>
              <p:nvSpPr>
                <p:cNvPr id="28795" name="Rectangle 378"/>
                <p:cNvSpPr>
                  <a:spLocks noChangeArrowheads="1"/>
                </p:cNvSpPr>
                <p:nvPr/>
              </p:nvSpPr>
              <p:spPr bwMode="auto">
                <a:xfrm>
                  <a:off x="2300" y="3365"/>
                  <a:ext cx="31" cy="517"/>
                </a:xfrm>
                <a:prstGeom prst="rect">
                  <a:avLst/>
                </a:prstGeom>
                <a:solidFill>
                  <a:srgbClr val="FFCC00"/>
                </a:solidFill>
                <a:ln w="9525">
                  <a:noFill/>
                  <a:miter lim="800000"/>
                  <a:headEnd/>
                  <a:tailEnd/>
                </a:ln>
              </p:spPr>
              <p:txBody>
                <a:bodyPr/>
                <a:lstStyle/>
                <a:p>
                  <a:endParaRPr lang="ca-ES"/>
                </a:p>
              </p:txBody>
            </p:sp>
            <p:sp>
              <p:nvSpPr>
                <p:cNvPr id="28796" name="Rectangle 379"/>
                <p:cNvSpPr>
                  <a:spLocks noChangeArrowheads="1"/>
                </p:cNvSpPr>
                <p:nvPr/>
              </p:nvSpPr>
              <p:spPr bwMode="auto">
                <a:xfrm>
                  <a:off x="1782" y="3365"/>
                  <a:ext cx="518" cy="32"/>
                </a:xfrm>
                <a:prstGeom prst="rect">
                  <a:avLst/>
                </a:prstGeom>
                <a:solidFill>
                  <a:srgbClr val="FFCC00"/>
                </a:solidFill>
                <a:ln w="9525">
                  <a:noFill/>
                  <a:miter lim="800000"/>
                  <a:headEnd/>
                  <a:tailEnd/>
                </a:ln>
              </p:spPr>
              <p:txBody>
                <a:bodyPr/>
                <a:lstStyle/>
                <a:p>
                  <a:endParaRPr lang="ca-ES"/>
                </a:p>
              </p:txBody>
            </p:sp>
            <p:sp>
              <p:nvSpPr>
                <p:cNvPr id="28797" name="Rectangle 380"/>
                <p:cNvSpPr>
                  <a:spLocks noChangeArrowheads="1"/>
                </p:cNvSpPr>
                <p:nvPr/>
              </p:nvSpPr>
              <p:spPr bwMode="auto">
                <a:xfrm>
                  <a:off x="2267" y="3397"/>
                  <a:ext cx="33" cy="485"/>
                </a:xfrm>
                <a:prstGeom prst="rect">
                  <a:avLst/>
                </a:prstGeom>
                <a:solidFill>
                  <a:srgbClr val="FFCC00"/>
                </a:solidFill>
                <a:ln w="9525">
                  <a:noFill/>
                  <a:miter lim="800000"/>
                  <a:headEnd/>
                  <a:tailEnd/>
                </a:ln>
              </p:spPr>
              <p:txBody>
                <a:bodyPr/>
                <a:lstStyle/>
                <a:p>
                  <a:endParaRPr lang="ca-ES"/>
                </a:p>
              </p:txBody>
            </p:sp>
            <p:sp>
              <p:nvSpPr>
                <p:cNvPr id="28798" name="Rectangle 381"/>
                <p:cNvSpPr>
                  <a:spLocks noChangeArrowheads="1"/>
                </p:cNvSpPr>
                <p:nvPr/>
              </p:nvSpPr>
              <p:spPr bwMode="auto">
                <a:xfrm>
                  <a:off x="1782" y="3397"/>
                  <a:ext cx="485" cy="32"/>
                </a:xfrm>
                <a:prstGeom prst="rect">
                  <a:avLst/>
                </a:prstGeom>
                <a:solidFill>
                  <a:srgbClr val="FFCC00"/>
                </a:solidFill>
                <a:ln w="9525">
                  <a:noFill/>
                  <a:miter lim="800000"/>
                  <a:headEnd/>
                  <a:tailEnd/>
                </a:ln>
              </p:spPr>
              <p:txBody>
                <a:bodyPr/>
                <a:lstStyle/>
                <a:p>
                  <a:endParaRPr lang="ca-ES"/>
                </a:p>
              </p:txBody>
            </p:sp>
            <p:sp>
              <p:nvSpPr>
                <p:cNvPr id="28799" name="Rectangle 382"/>
                <p:cNvSpPr>
                  <a:spLocks noChangeArrowheads="1"/>
                </p:cNvSpPr>
                <p:nvPr/>
              </p:nvSpPr>
              <p:spPr bwMode="auto">
                <a:xfrm>
                  <a:off x="2235" y="3429"/>
                  <a:ext cx="32" cy="453"/>
                </a:xfrm>
                <a:prstGeom prst="rect">
                  <a:avLst/>
                </a:prstGeom>
                <a:solidFill>
                  <a:srgbClr val="FFCC00"/>
                </a:solidFill>
                <a:ln w="9525">
                  <a:noFill/>
                  <a:miter lim="800000"/>
                  <a:headEnd/>
                  <a:tailEnd/>
                </a:ln>
              </p:spPr>
              <p:txBody>
                <a:bodyPr/>
                <a:lstStyle/>
                <a:p>
                  <a:endParaRPr lang="ca-ES"/>
                </a:p>
              </p:txBody>
            </p:sp>
            <p:sp>
              <p:nvSpPr>
                <p:cNvPr id="28800" name="Rectangle 383"/>
                <p:cNvSpPr>
                  <a:spLocks noChangeArrowheads="1"/>
                </p:cNvSpPr>
                <p:nvPr/>
              </p:nvSpPr>
              <p:spPr bwMode="auto">
                <a:xfrm>
                  <a:off x="1782" y="3429"/>
                  <a:ext cx="453" cy="33"/>
                </a:xfrm>
                <a:prstGeom prst="rect">
                  <a:avLst/>
                </a:prstGeom>
                <a:solidFill>
                  <a:srgbClr val="FFCC00"/>
                </a:solidFill>
                <a:ln w="9525">
                  <a:noFill/>
                  <a:miter lim="800000"/>
                  <a:headEnd/>
                  <a:tailEnd/>
                </a:ln>
              </p:spPr>
              <p:txBody>
                <a:bodyPr/>
                <a:lstStyle/>
                <a:p>
                  <a:endParaRPr lang="ca-ES"/>
                </a:p>
              </p:txBody>
            </p:sp>
            <p:sp>
              <p:nvSpPr>
                <p:cNvPr id="28801" name="Rectangle 384"/>
                <p:cNvSpPr>
                  <a:spLocks noChangeArrowheads="1"/>
                </p:cNvSpPr>
                <p:nvPr/>
              </p:nvSpPr>
              <p:spPr bwMode="auto">
                <a:xfrm>
                  <a:off x="2202" y="3462"/>
                  <a:ext cx="33" cy="420"/>
                </a:xfrm>
                <a:prstGeom prst="rect">
                  <a:avLst/>
                </a:prstGeom>
                <a:solidFill>
                  <a:srgbClr val="FFCC00"/>
                </a:solidFill>
                <a:ln w="9525">
                  <a:noFill/>
                  <a:miter lim="800000"/>
                  <a:headEnd/>
                  <a:tailEnd/>
                </a:ln>
              </p:spPr>
              <p:txBody>
                <a:bodyPr/>
                <a:lstStyle/>
                <a:p>
                  <a:endParaRPr lang="ca-ES"/>
                </a:p>
              </p:txBody>
            </p:sp>
            <p:sp>
              <p:nvSpPr>
                <p:cNvPr id="28802" name="Rectangle 385"/>
                <p:cNvSpPr>
                  <a:spLocks noChangeArrowheads="1"/>
                </p:cNvSpPr>
                <p:nvPr/>
              </p:nvSpPr>
              <p:spPr bwMode="auto">
                <a:xfrm>
                  <a:off x="1782" y="3462"/>
                  <a:ext cx="420" cy="32"/>
                </a:xfrm>
                <a:prstGeom prst="rect">
                  <a:avLst/>
                </a:prstGeom>
                <a:solidFill>
                  <a:srgbClr val="FFCC00"/>
                </a:solidFill>
                <a:ln w="9525">
                  <a:noFill/>
                  <a:miter lim="800000"/>
                  <a:headEnd/>
                  <a:tailEnd/>
                </a:ln>
              </p:spPr>
              <p:txBody>
                <a:bodyPr/>
                <a:lstStyle/>
                <a:p>
                  <a:endParaRPr lang="ca-ES"/>
                </a:p>
              </p:txBody>
            </p:sp>
            <p:sp>
              <p:nvSpPr>
                <p:cNvPr id="28803" name="Rectangle 386"/>
                <p:cNvSpPr>
                  <a:spLocks noChangeArrowheads="1"/>
                </p:cNvSpPr>
                <p:nvPr/>
              </p:nvSpPr>
              <p:spPr bwMode="auto">
                <a:xfrm>
                  <a:off x="2170" y="3494"/>
                  <a:ext cx="32" cy="388"/>
                </a:xfrm>
                <a:prstGeom prst="rect">
                  <a:avLst/>
                </a:prstGeom>
                <a:solidFill>
                  <a:srgbClr val="FFCC00"/>
                </a:solidFill>
                <a:ln w="9525">
                  <a:noFill/>
                  <a:miter lim="800000"/>
                  <a:headEnd/>
                  <a:tailEnd/>
                </a:ln>
              </p:spPr>
              <p:txBody>
                <a:bodyPr/>
                <a:lstStyle/>
                <a:p>
                  <a:endParaRPr lang="ca-ES"/>
                </a:p>
              </p:txBody>
            </p:sp>
            <p:sp>
              <p:nvSpPr>
                <p:cNvPr id="28804" name="Rectangle 387"/>
                <p:cNvSpPr>
                  <a:spLocks noChangeArrowheads="1"/>
                </p:cNvSpPr>
                <p:nvPr/>
              </p:nvSpPr>
              <p:spPr bwMode="auto">
                <a:xfrm>
                  <a:off x="1782" y="3494"/>
                  <a:ext cx="388" cy="32"/>
                </a:xfrm>
                <a:prstGeom prst="rect">
                  <a:avLst/>
                </a:prstGeom>
                <a:solidFill>
                  <a:srgbClr val="FFCC00"/>
                </a:solidFill>
                <a:ln w="9525">
                  <a:noFill/>
                  <a:miter lim="800000"/>
                  <a:headEnd/>
                  <a:tailEnd/>
                </a:ln>
              </p:spPr>
              <p:txBody>
                <a:bodyPr/>
                <a:lstStyle/>
                <a:p>
                  <a:endParaRPr lang="ca-ES"/>
                </a:p>
              </p:txBody>
            </p:sp>
            <p:sp>
              <p:nvSpPr>
                <p:cNvPr id="28805" name="Rectangle 388"/>
                <p:cNvSpPr>
                  <a:spLocks noChangeArrowheads="1"/>
                </p:cNvSpPr>
                <p:nvPr/>
              </p:nvSpPr>
              <p:spPr bwMode="auto">
                <a:xfrm>
                  <a:off x="2138" y="3526"/>
                  <a:ext cx="32" cy="356"/>
                </a:xfrm>
                <a:prstGeom prst="rect">
                  <a:avLst/>
                </a:prstGeom>
                <a:solidFill>
                  <a:srgbClr val="FFCC00"/>
                </a:solidFill>
                <a:ln w="9525">
                  <a:noFill/>
                  <a:miter lim="800000"/>
                  <a:headEnd/>
                  <a:tailEnd/>
                </a:ln>
              </p:spPr>
              <p:txBody>
                <a:bodyPr/>
                <a:lstStyle/>
                <a:p>
                  <a:endParaRPr lang="ca-ES"/>
                </a:p>
              </p:txBody>
            </p:sp>
            <p:sp>
              <p:nvSpPr>
                <p:cNvPr id="28806" name="Rectangle 389"/>
                <p:cNvSpPr>
                  <a:spLocks noChangeArrowheads="1"/>
                </p:cNvSpPr>
                <p:nvPr/>
              </p:nvSpPr>
              <p:spPr bwMode="auto">
                <a:xfrm>
                  <a:off x="1782" y="3526"/>
                  <a:ext cx="356" cy="33"/>
                </a:xfrm>
                <a:prstGeom prst="rect">
                  <a:avLst/>
                </a:prstGeom>
                <a:solidFill>
                  <a:srgbClr val="FFCC00"/>
                </a:solidFill>
                <a:ln w="9525">
                  <a:noFill/>
                  <a:miter lim="800000"/>
                  <a:headEnd/>
                  <a:tailEnd/>
                </a:ln>
              </p:spPr>
              <p:txBody>
                <a:bodyPr/>
                <a:lstStyle/>
                <a:p>
                  <a:endParaRPr lang="ca-ES"/>
                </a:p>
              </p:txBody>
            </p:sp>
            <p:sp>
              <p:nvSpPr>
                <p:cNvPr id="28807" name="Rectangle 390"/>
                <p:cNvSpPr>
                  <a:spLocks noChangeArrowheads="1"/>
                </p:cNvSpPr>
                <p:nvPr/>
              </p:nvSpPr>
              <p:spPr bwMode="auto">
                <a:xfrm>
                  <a:off x="2105" y="3559"/>
                  <a:ext cx="33" cy="323"/>
                </a:xfrm>
                <a:prstGeom prst="rect">
                  <a:avLst/>
                </a:prstGeom>
                <a:solidFill>
                  <a:srgbClr val="FFCC00"/>
                </a:solidFill>
                <a:ln w="9525">
                  <a:noFill/>
                  <a:miter lim="800000"/>
                  <a:headEnd/>
                  <a:tailEnd/>
                </a:ln>
              </p:spPr>
              <p:txBody>
                <a:bodyPr/>
                <a:lstStyle/>
                <a:p>
                  <a:endParaRPr lang="ca-ES"/>
                </a:p>
              </p:txBody>
            </p:sp>
            <p:sp>
              <p:nvSpPr>
                <p:cNvPr id="28808" name="Rectangle 391"/>
                <p:cNvSpPr>
                  <a:spLocks noChangeArrowheads="1"/>
                </p:cNvSpPr>
                <p:nvPr/>
              </p:nvSpPr>
              <p:spPr bwMode="auto">
                <a:xfrm>
                  <a:off x="1782" y="3559"/>
                  <a:ext cx="323" cy="32"/>
                </a:xfrm>
                <a:prstGeom prst="rect">
                  <a:avLst/>
                </a:prstGeom>
                <a:solidFill>
                  <a:srgbClr val="FFCC00"/>
                </a:solidFill>
                <a:ln w="9525">
                  <a:noFill/>
                  <a:miter lim="800000"/>
                  <a:headEnd/>
                  <a:tailEnd/>
                </a:ln>
              </p:spPr>
              <p:txBody>
                <a:bodyPr/>
                <a:lstStyle/>
                <a:p>
                  <a:endParaRPr lang="ca-ES"/>
                </a:p>
              </p:txBody>
            </p:sp>
            <p:sp>
              <p:nvSpPr>
                <p:cNvPr id="28809" name="Rectangle 392"/>
                <p:cNvSpPr>
                  <a:spLocks noChangeArrowheads="1"/>
                </p:cNvSpPr>
                <p:nvPr/>
              </p:nvSpPr>
              <p:spPr bwMode="auto">
                <a:xfrm>
                  <a:off x="2073" y="3591"/>
                  <a:ext cx="32" cy="291"/>
                </a:xfrm>
                <a:prstGeom prst="rect">
                  <a:avLst/>
                </a:prstGeom>
                <a:solidFill>
                  <a:srgbClr val="FFCC00"/>
                </a:solidFill>
                <a:ln w="9525">
                  <a:noFill/>
                  <a:miter lim="800000"/>
                  <a:headEnd/>
                  <a:tailEnd/>
                </a:ln>
              </p:spPr>
              <p:txBody>
                <a:bodyPr/>
                <a:lstStyle/>
                <a:p>
                  <a:endParaRPr lang="ca-ES"/>
                </a:p>
              </p:txBody>
            </p:sp>
            <p:sp>
              <p:nvSpPr>
                <p:cNvPr id="28810" name="Rectangle 393"/>
                <p:cNvSpPr>
                  <a:spLocks noChangeArrowheads="1"/>
                </p:cNvSpPr>
                <p:nvPr/>
              </p:nvSpPr>
              <p:spPr bwMode="auto">
                <a:xfrm>
                  <a:off x="1782" y="3591"/>
                  <a:ext cx="291" cy="33"/>
                </a:xfrm>
                <a:prstGeom prst="rect">
                  <a:avLst/>
                </a:prstGeom>
                <a:solidFill>
                  <a:srgbClr val="FFCC00"/>
                </a:solidFill>
                <a:ln w="9525">
                  <a:noFill/>
                  <a:miter lim="800000"/>
                  <a:headEnd/>
                  <a:tailEnd/>
                </a:ln>
              </p:spPr>
              <p:txBody>
                <a:bodyPr/>
                <a:lstStyle/>
                <a:p>
                  <a:endParaRPr lang="ca-ES"/>
                </a:p>
              </p:txBody>
            </p:sp>
            <p:sp>
              <p:nvSpPr>
                <p:cNvPr id="28811" name="Rectangle 394"/>
                <p:cNvSpPr>
                  <a:spLocks noChangeArrowheads="1"/>
                </p:cNvSpPr>
                <p:nvPr/>
              </p:nvSpPr>
              <p:spPr bwMode="auto">
                <a:xfrm>
                  <a:off x="2041" y="3624"/>
                  <a:ext cx="32" cy="258"/>
                </a:xfrm>
                <a:prstGeom prst="rect">
                  <a:avLst/>
                </a:prstGeom>
                <a:solidFill>
                  <a:srgbClr val="FFCC00"/>
                </a:solidFill>
                <a:ln w="9525">
                  <a:noFill/>
                  <a:miter lim="800000"/>
                  <a:headEnd/>
                  <a:tailEnd/>
                </a:ln>
              </p:spPr>
              <p:txBody>
                <a:bodyPr/>
                <a:lstStyle/>
                <a:p>
                  <a:endParaRPr lang="ca-ES"/>
                </a:p>
              </p:txBody>
            </p:sp>
            <p:sp>
              <p:nvSpPr>
                <p:cNvPr id="28812" name="Rectangle 395"/>
                <p:cNvSpPr>
                  <a:spLocks noChangeArrowheads="1"/>
                </p:cNvSpPr>
                <p:nvPr/>
              </p:nvSpPr>
              <p:spPr bwMode="auto">
                <a:xfrm>
                  <a:off x="1782" y="3624"/>
                  <a:ext cx="259" cy="31"/>
                </a:xfrm>
                <a:prstGeom prst="rect">
                  <a:avLst/>
                </a:prstGeom>
                <a:solidFill>
                  <a:srgbClr val="FFCC00"/>
                </a:solidFill>
                <a:ln w="9525">
                  <a:noFill/>
                  <a:miter lim="800000"/>
                  <a:headEnd/>
                  <a:tailEnd/>
                </a:ln>
              </p:spPr>
              <p:txBody>
                <a:bodyPr/>
                <a:lstStyle/>
                <a:p>
                  <a:endParaRPr lang="ca-ES"/>
                </a:p>
              </p:txBody>
            </p:sp>
            <p:sp>
              <p:nvSpPr>
                <p:cNvPr id="28813" name="Rectangle 396"/>
                <p:cNvSpPr>
                  <a:spLocks noChangeArrowheads="1"/>
                </p:cNvSpPr>
                <p:nvPr/>
              </p:nvSpPr>
              <p:spPr bwMode="auto">
                <a:xfrm>
                  <a:off x="2008" y="3655"/>
                  <a:ext cx="33" cy="227"/>
                </a:xfrm>
                <a:prstGeom prst="rect">
                  <a:avLst/>
                </a:prstGeom>
                <a:solidFill>
                  <a:srgbClr val="FFCC00"/>
                </a:solidFill>
                <a:ln w="9525">
                  <a:noFill/>
                  <a:miter lim="800000"/>
                  <a:headEnd/>
                  <a:tailEnd/>
                </a:ln>
              </p:spPr>
              <p:txBody>
                <a:bodyPr/>
                <a:lstStyle/>
                <a:p>
                  <a:endParaRPr lang="ca-ES"/>
                </a:p>
              </p:txBody>
            </p:sp>
            <p:sp>
              <p:nvSpPr>
                <p:cNvPr id="28814" name="Rectangle 397"/>
                <p:cNvSpPr>
                  <a:spLocks noChangeArrowheads="1"/>
                </p:cNvSpPr>
                <p:nvPr/>
              </p:nvSpPr>
              <p:spPr bwMode="auto">
                <a:xfrm>
                  <a:off x="1782" y="3655"/>
                  <a:ext cx="226" cy="33"/>
                </a:xfrm>
                <a:prstGeom prst="rect">
                  <a:avLst/>
                </a:prstGeom>
                <a:solidFill>
                  <a:srgbClr val="FFCC00"/>
                </a:solidFill>
                <a:ln w="9525">
                  <a:noFill/>
                  <a:miter lim="800000"/>
                  <a:headEnd/>
                  <a:tailEnd/>
                </a:ln>
              </p:spPr>
              <p:txBody>
                <a:bodyPr/>
                <a:lstStyle/>
                <a:p>
                  <a:endParaRPr lang="ca-ES"/>
                </a:p>
              </p:txBody>
            </p:sp>
            <p:sp>
              <p:nvSpPr>
                <p:cNvPr id="28815" name="Rectangle 398"/>
                <p:cNvSpPr>
                  <a:spLocks noChangeArrowheads="1"/>
                </p:cNvSpPr>
                <p:nvPr/>
              </p:nvSpPr>
              <p:spPr bwMode="auto">
                <a:xfrm>
                  <a:off x="1976" y="3688"/>
                  <a:ext cx="32" cy="194"/>
                </a:xfrm>
                <a:prstGeom prst="rect">
                  <a:avLst/>
                </a:prstGeom>
                <a:solidFill>
                  <a:srgbClr val="FFCC00"/>
                </a:solidFill>
                <a:ln w="9525">
                  <a:noFill/>
                  <a:miter lim="800000"/>
                  <a:headEnd/>
                  <a:tailEnd/>
                </a:ln>
              </p:spPr>
              <p:txBody>
                <a:bodyPr/>
                <a:lstStyle/>
                <a:p>
                  <a:endParaRPr lang="ca-ES"/>
                </a:p>
              </p:txBody>
            </p:sp>
            <p:sp>
              <p:nvSpPr>
                <p:cNvPr id="28816" name="Rectangle 399"/>
                <p:cNvSpPr>
                  <a:spLocks noChangeArrowheads="1"/>
                </p:cNvSpPr>
                <p:nvPr/>
              </p:nvSpPr>
              <p:spPr bwMode="auto">
                <a:xfrm>
                  <a:off x="1782" y="3688"/>
                  <a:ext cx="194" cy="33"/>
                </a:xfrm>
                <a:prstGeom prst="rect">
                  <a:avLst/>
                </a:prstGeom>
                <a:solidFill>
                  <a:srgbClr val="FFCC00"/>
                </a:solidFill>
                <a:ln w="9525">
                  <a:noFill/>
                  <a:miter lim="800000"/>
                  <a:headEnd/>
                  <a:tailEnd/>
                </a:ln>
              </p:spPr>
              <p:txBody>
                <a:bodyPr/>
                <a:lstStyle/>
                <a:p>
                  <a:endParaRPr lang="ca-ES"/>
                </a:p>
              </p:txBody>
            </p:sp>
            <p:sp>
              <p:nvSpPr>
                <p:cNvPr id="28817" name="Rectangle 400"/>
                <p:cNvSpPr>
                  <a:spLocks noChangeArrowheads="1"/>
                </p:cNvSpPr>
                <p:nvPr/>
              </p:nvSpPr>
              <p:spPr bwMode="auto">
                <a:xfrm>
                  <a:off x="1943" y="3721"/>
                  <a:ext cx="33" cy="161"/>
                </a:xfrm>
                <a:prstGeom prst="rect">
                  <a:avLst/>
                </a:prstGeom>
                <a:solidFill>
                  <a:srgbClr val="FFCC00"/>
                </a:solidFill>
                <a:ln w="9525">
                  <a:noFill/>
                  <a:miter lim="800000"/>
                  <a:headEnd/>
                  <a:tailEnd/>
                </a:ln>
              </p:spPr>
              <p:txBody>
                <a:bodyPr/>
                <a:lstStyle/>
                <a:p>
                  <a:endParaRPr lang="ca-ES"/>
                </a:p>
              </p:txBody>
            </p:sp>
            <p:sp>
              <p:nvSpPr>
                <p:cNvPr id="28818" name="Rectangle 401"/>
                <p:cNvSpPr>
                  <a:spLocks noChangeArrowheads="1"/>
                </p:cNvSpPr>
                <p:nvPr/>
              </p:nvSpPr>
              <p:spPr bwMode="auto">
                <a:xfrm>
                  <a:off x="1782" y="3721"/>
                  <a:ext cx="161" cy="32"/>
                </a:xfrm>
                <a:prstGeom prst="rect">
                  <a:avLst/>
                </a:prstGeom>
                <a:solidFill>
                  <a:srgbClr val="FFCC00"/>
                </a:solidFill>
                <a:ln w="9525">
                  <a:noFill/>
                  <a:miter lim="800000"/>
                  <a:headEnd/>
                  <a:tailEnd/>
                </a:ln>
              </p:spPr>
              <p:txBody>
                <a:bodyPr/>
                <a:lstStyle/>
                <a:p>
                  <a:endParaRPr lang="ca-ES"/>
                </a:p>
              </p:txBody>
            </p:sp>
            <p:sp>
              <p:nvSpPr>
                <p:cNvPr id="28819" name="Rectangle 402"/>
                <p:cNvSpPr>
                  <a:spLocks noChangeArrowheads="1"/>
                </p:cNvSpPr>
                <p:nvPr/>
              </p:nvSpPr>
              <p:spPr bwMode="auto">
                <a:xfrm>
                  <a:off x="1912" y="3753"/>
                  <a:ext cx="31" cy="129"/>
                </a:xfrm>
                <a:prstGeom prst="rect">
                  <a:avLst/>
                </a:prstGeom>
                <a:solidFill>
                  <a:srgbClr val="FFCC00"/>
                </a:solidFill>
                <a:ln w="9525">
                  <a:noFill/>
                  <a:miter lim="800000"/>
                  <a:headEnd/>
                  <a:tailEnd/>
                </a:ln>
              </p:spPr>
              <p:txBody>
                <a:bodyPr/>
                <a:lstStyle/>
                <a:p>
                  <a:endParaRPr lang="ca-ES"/>
                </a:p>
              </p:txBody>
            </p:sp>
            <p:sp>
              <p:nvSpPr>
                <p:cNvPr id="28820" name="Rectangle 403"/>
                <p:cNvSpPr>
                  <a:spLocks noChangeArrowheads="1"/>
                </p:cNvSpPr>
                <p:nvPr/>
              </p:nvSpPr>
              <p:spPr bwMode="auto">
                <a:xfrm>
                  <a:off x="1782" y="3753"/>
                  <a:ext cx="130" cy="32"/>
                </a:xfrm>
                <a:prstGeom prst="rect">
                  <a:avLst/>
                </a:prstGeom>
                <a:solidFill>
                  <a:srgbClr val="FFCC00"/>
                </a:solidFill>
                <a:ln w="9525">
                  <a:noFill/>
                  <a:miter lim="800000"/>
                  <a:headEnd/>
                  <a:tailEnd/>
                </a:ln>
              </p:spPr>
              <p:txBody>
                <a:bodyPr/>
                <a:lstStyle/>
                <a:p>
                  <a:endParaRPr lang="ca-ES"/>
                </a:p>
              </p:txBody>
            </p:sp>
            <p:sp>
              <p:nvSpPr>
                <p:cNvPr id="28821" name="Rectangle 404"/>
                <p:cNvSpPr>
                  <a:spLocks noChangeArrowheads="1"/>
                </p:cNvSpPr>
                <p:nvPr/>
              </p:nvSpPr>
              <p:spPr bwMode="auto">
                <a:xfrm>
                  <a:off x="1879" y="3785"/>
                  <a:ext cx="33" cy="97"/>
                </a:xfrm>
                <a:prstGeom prst="rect">
                  <a:avLst/>
                </a:prstGeom>
                <a:solidFill>
                  <a:srgbClr val="FFCC00"/>
                </a:solidFill>
                <a:ln w="9525">
                  <a:noFill/>
                  <a:miter lim="800000"/>
                  <a:headEnd/>
                  <a:tailEnd/>
                </a:ln>
              </p:spPr>
              <p:txBody>
                <a:bodyPr/>
                <a:lstStyle/>
                <a:p>
                  <a:endParaRPr lang="ca-ES"/>
                </a:p>
              </p:txBody>
            </p:sp>
            <p:sp>
              <p:nvSpPr>
                <p:cNvPr id="28822" name="Rectangle 405"/>
                <p:cNvSpPr>
                  <a:spLocks noChangeArrowheads="1"/>
                </p:cNvSpPr>
                <p:nvPr/>
              </p:nvSpPr>
              <p:spPr bwMode="auto">
                <a:xfrm>
                  <a:off x="1782" y="3785"/>
                  <a:ext cx="97" cy="32"/>
                </a:xfrm>
                <a:prstGeom prst="rect">
                  <a:avLst/>
                </a:prstGeom>
                <a:solidFill>
                  <a:srgbClr val="FFCC00"/>
                </a:solidFill>
                <a:ln w="9525">
                  <a:noFill/>
                  <a:miter lim="800000"/>
                  <a:headEnd/>
                  <a:tailEnd/>
                </a:ln>
              </p:spPr>
              <p:txBody>
                <a:bodyPr/>
                <a:lstStyle/>
                <a:p>
                  <a:endParaRPr lang="ca-ES"/>
                </a:p>
              </p:txBody>
            </p:sp>
            <p:sp>
              <p:nvSpPr>
                <p:cNvPr id="28823" name="Rectangle 406"/>
                <p:cNvSpPr>
                  <a:spLocks noChangeArrowheads="1"/>
                </p:cNvSpPr>
                <p:nvPr/>
              </p:nvSpPr>
              <p:spPr bwMode="auto">
                <a:xfrm>
                  <a:off x="1846" y="3817"/>
                  <a:ext cx="33" cy="65"/>
                </a:xfrm>
                <a:prstGeom prst="rect">
                  <a:avLst/>
                </a:prstGeom>
                <a:solidFill>
                  <a:srgbClr val="FFCC00"/>
                </a:solidFill>
                <a:ln w="9525">
                  <a:noFill/>
                  <a:miter lim="800000"/>
                  <a:headEnd/>
                  <a:tailEnd/>
                </a:ln>
              </p:spPr>
              <p:txBody>
                <a:bodyPr/>
                <a:lstStyle/>
                <a:p>
                  <a:endParaRPr lang="ca-ES"/>
                </a:p>
              </p:txBody>
            </p:sp>
            <p:sp>
              <p:nvSpPr>
                <p:cNvPr id="28824" name="Rectangle 407"/>
                <p:cNvSpPr>
                  <a:spLocks noChangeArrowheads="1"/>
                </p:cNvSpPr>
                <p:nvPr/>
              </p:nvSpPr>
              <p:spPr bwMode="auto">
                <a:xfrm>
                  <a:off x="1782" y="3817"/>
                  <a:ext cx="64" cy="33"/>
                </a:xfrm>
                <a:prstGeom prst="rect">
                  <a:avLst/>
                </a:prstGeom>
                <a:solidFill>
                  <a:srgbClr val="FFCC00"/>
                </a:solidFill>
                <a:ln w="9525">
                  <a:noFill/>
                  <a:miter lim="800000"/>
                  <a:headEnd/>
                  <a:tailEnd/>
                </a:ln>
              </p:spPr>
              <p:txBody>
                <a:bodyPr/>
                <a:lstStyle/>
                <a:p>
                  <a:endParaRPr lang="ca-ES"/>
                </a:p>
              </p:txBody>
            </p:sp>
            <p:sp>
              <p:nvSpPr>
                <p:cNvPr id="28825" name="Rectangle 408"/>
                <p:cNvSpPr>
                  <a:spLocks noChangeArrowheads="1"/>
                </p:cNvSpPr>
                <p:nvPr/>
              </p:nvSpPr>
              <p:spPr bwMode="auto">
                <a:xfrm>
                  <a:off x="1814" y="3850"/>
                  <a:ext cx="32" cy="32"/>
                </a:xfrm>
                <a:prstGeom prst="rect">
                  <a:avLst/>
                </a:prstGeom>
                <a:solidFill>
                  <a:srgbClr val="FFCC00"/>
                </a:solidFill>
                <a:ln w="9525">
                  <a:noFill/>
                  <a:miter lim="800000"/>
                  <a:headEnd/>
                  <a:tailEnd/>
                </a:ln>
              </p:spPr>
              <p:txBody>
                <a:bodyPr/>
                <a:lstStyle/>
                <a:p>
                  <a:endParaRPr lang="ca-ES"/>
                </a:p>
              </p:txBody>
            </p:sp>
            <p:sp>
              <p:nvSpPr>
                <p:cNvPr id="28826" name="Rectangle 409"/>
                <p:cNvSpPr>
                  <a:spLocks noChangeArrowheads="1"/>
                </p:cNvSpPr>
                <p:nvPr/>
              </p:nvSpPr>
              <p:spPr bwMode="auto">
                <a:xfrm>
                  <a:off x="1782" y="3850"/>
                  <a:ext cx="32" cy="32"/>
                </a:xfrm>
                <a:prstGeom prst="rect">
                  <a:avLst/>
                </a:prstGeom>
                <a:solidFill>
                  <a:srgbClr val="FFCC00"/>
                </a:solidFill>
                <a:ln w="9525">
                  <a:noFill/>
                  <a:miter lim="800000"/>
                  <a:headEnd/>
                  <a:tailEnd/>
                </a:ln>
              </p:spPr>
              <p:txBody>
                <a:bodyPr/>
                <a:lstStyle/>
                <a:p>
                  <a:endParaRPr lang="ca-ES"/>
                </a:p>
              </p:txBody>
            </p:sp>
          </p:grpSp>
          <p:sp>
            <p:nvSpPr>
              <p:cNvPr id="28699" name="Rectangle 410"/>
              <p:cNvSpPr>
                <a:spLocks noChangeArrowheads="1"/>
              </p:cNvSpPr>
              <p:nvPr/>
            </p:nvSpPr>
            <p:spPr bwMode="auto">
              <a:xfrm>
                <a:off x="1782" y="1813"/>
                <a:ext cx="2071" cy="2071"/>
              </a:xfrm>
              <a:prstGeom prst="rect">
                <a:avLst/>
              </a:prstGeom>
              <a:solidFill>
                <a:srgbClr val="FFCC00"/>
              </a:solidFill>
              <a:ln w="9525">
                <a:solidFill>
                  <a:srgbClr val="000000"/>
                </a:solidFill>
                <a:miter lim="800000"/>
                <a:headEnd/>
                <a:tailEnd/>
              </a:ln>
            </p:spPr>
            <p:txBody>
              <a:bodyPr/>
              <a:lstStyle/>
              <a:p>
                <a:endParaRPr lang="ca-ES"/>
              </a:p>
            </p:txBody>
          </p:sp>
        </p:grpSp>
      </p:grpSp>
      <p:sp>
        <p:nvSpPr>
          <p:cNvPr id="28688" name="Oval 411"/>
          <p:cNvSpPr>
            <a:spLocks noChangeArrowheads="1"/>
          </p:cNvSpPr>
          <p:nvPr/>
        </p:nvSpPr>
        <p:spPr bwMode="auto">
          <a:xfrm>
            <a:off x="2195513" y="3716338"/>
            <a:ext cx="6624637" cy="1296987"/>
          </a:xfrm>
          <a:prstGeom prst="ellipse">
            <a:avLst/>
          </a:prstGeom>
          <a:noFill/>
          <a:ln w="25400">
            <a:solidFill>
              <a:schemeClr val="tx1"/>
            </a:solidFill>
            <a:round/>
            <a:headEnd/>
            <a:tailEnd/>
          </a:ln>
        </p:spPr>
        <p:txBody>
          <a:bodyPr wrap="none" anchor="ctr"/>
          <a:lstStyle/>
          <a:p>
            <a:endParaRPr lang="ca-ES"/>
          </a:p>
        </p:txBody>
      </p:sp>
      <p:sp>
        <p:nvSpPr>
          <p:cNvPr id="28689" name="Text Box 412"/>
          <p:cNvSpPr txBox="1">
            <a:spLocks noChangeArrowheads="1"/>
          </p:cNvSpPr>
          <p:nvPr/>
        </p:nvSpPr>
        <p:spPr bwMode="auto">
          <a:xfrm>
            <a:off x="2124075" y="2276475"/>
            <a:ext cx="2827338" cy="701675"/>
          </a:xfrm>
          <a:prstGeom prst="rect">
            <a:avLst/>
          </a:prstGeom>
          <a:noFill/>
          <a:ln w="9525">
            <a:noFill/>
            <a:miter lim="800000"/>
            <a:headEnd/>
            <a:tailEnd/>
          </a:ln>
        </p:spPr>
        <p:txBody>
          <a:bodyPr wrap="none">
            <a:spAutoFit/>
          </a:bodyPr>
          <a:lstStyle/>
          <a:p>
            <a:pPr>
              <a:spcBef>
                <a:spcPct val="0"/>
              </a:spcBef>
            </a:pPr>
            <a:r>
              <a:rPr lang="en-US" sz="2000"/>
              <a:t>Fight against regulation</a:t>
            </a:r>
          </a:p>
          <a:p>
            <a:pPr>
              <a:spcBef>
                <a:spcPct val="0"/>
              </a:spcBef>
            </a:pPr>
            <a:r>
              <a:rPr lang="en-US" sz="2000"/>
              <a:t>(less ethical)</a:t>
            </a:r>
          </a:p>
        </p:txBody>
      </p:sp>
      <p:sp>
        <p:nvSpPr>
          <p:cNvPr id="28690" name="Text Box 413"/>
          <p:cNvSpPr txBox="1">
            <a:spLocks noChangeArrowheads="1"/>
          </p:cNvSpPr>
          <p:nvPr/>
        </p:nvSpPr>
        <p:spPr bwMode="auto">
          <a:xfrm>
            <a:off x="2700338" y="4221163"/>
            <a:ext cx="2035175" cy="701675"/>
          </a:xfrm>
          <a:prstGeom prst="rect">
            <a:avLst/>
          </a:prstGeom>
          <a:noFill/>
          <a:ln w="9525">
            <a:noFill/>
            <a:miter lim="800000"/>
            <a:headEnd/>
            <a:tailEnd/>
          </a:ln>
        </p:spPr>
        <p:txBody>
          <a:bodyPr wrap="none">
            <a:spAutoFit/>
          </a:bodyPr>
          <a:lstStyle/>
          <a:p>
            <a:pPr>
              <a:spcBef>
                <a:spcPct val="0"/>
              </a:spcBef>
            </a:pPr>
            <a:r>
              <a:rPr lang="en-US" sz="2000"/>
              <a:t>Admit regulation</a:t>
            </a:r>
          </a:p>
          <a:p>
            <a:pPr>
              <a:spcBef>
                <a:spcPct val="0"/>
              </a:spcBef>
            </a:pPr>
            <a:r>
              <a:rPr lang="en-US" sz="2000"/>
              <a:t>(more ethical)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04209">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04209">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04209">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04211"/>
                                        </p:tgtEl>
                                        <p:attrNameLst>
                                          <p:attrName>style.visibility</p:attrName>
                                        </p:attrNameLst>
                                      </p:cBhvr>
                                      <p:to>
                                        <p:strVal val="visible"/>
                                      </p:to>
                                    </p:set>
                                    <p:animEffect transition="in" filter="wipe(left)">
                                      <p:cBhvr>
                                        <p:cTn id="29" dur="500"/>
                                        <p:tgtEl>
                                          <p:spTgt spid="904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4209" grpId="0" build="p"/>
      <p:bldP spid="9042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smtClean="0"/>
              <a:t>Discussion</a:t>
            </a:r>
          </a:p>
        </p:txBody>
      </p:sp>
      <p:sp>
        <p:nvSpPr>
          <p:cNvPr id="906243" name="Rectangle 3"/>
          <p:cNvSpPr>
            <a:spLocks noGrp="1" noChangeArrowheads="1"/>
          </p:cNvSpPr>
          <p:nvPr>
            <p:ph type="body" idx="1"/>
          </p:nvPr>
        </p:nvSpPr>
        <p:spPr/>
        <p:txBody>
          <a:bodyPr/>
          <a:lstStyle/>
          <a:p>
            <a:pPr marL="0" indent="0" algn="ctr" eaLnBrk="1" hangingPunct="1">
              <a:buFont typeface="Wingdings" pitchFamily="2" charset="2"/>
              <a:buNone/>
            </a:pPr>
            <a:r>
              <a:rPr lang="en-US" sz="3900" b="1" i="1" smtClean="0"/>
              <a:t>Is there a real difference between the three strategies?</a:t>
            </a:r>
          </a:p>
          <a:p>
            <a:pPr marL="0" indent="0" algn="ctr" eaLnBrk="1" hangingPunct="1">
              <a:buFont typeface="Wingdings" pitchFamily="2" charset="2"/>
              <a:buNone/>
            </a:pPr>
            <a:endParaRPr lang="en-US" sz="3900" b="1" i="1" smtClean="0"/>
          </a:p>
          <a:p>
            <a:pPr marL="1143000" lvl="2" indent="-228600" eaLnBrk="1" hangingPunct="1"/>
            <a:r>
              <a:rPr lang="en-US" sz="2600" b="1" i="1" smtClean="0"/>
              <a:t>In terms of Business? </a:t>
            </a:r>
          </a:p>
          <a:p>
            <a:pPr marL="1143000" lvl="2" indent="-228600" eaLnBrk="1" hangingPunct="1"/>
            <a:r>
              <a:rPr lang="en-US" sz="2600" b="1" i="1" smtClean="0"/>
              <a:t>In terms of Ethics?</a:t>
            </a:r>
          </a:p>
          <a:p>
            <a:pPr marL="1143000" lvl="2" indent="-228600" eaLnBrk="1" hangingPunct="1"/>
            <a:r>
              <a:rPr lang="en-US" sz="2600" b="1" i="1" smtClean="0"/>
              <a:t>In terms of Management?</a:t>
            </a:r>
          </a:p>
          <a:p>
            <a:pPr marL="0" indent="0" algn="ctr" eaLnBrk="1" hangingPunct="1">
              <a:buFont typeface="Wingdings" pitchFamily="2" charset="2"/>
              <a:buNone/>
            </a:pPr>
            <a:endParaRPr lang="en-US" sz="3900" b="1"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6243">
                                            <p:txEl>
                                              <p:pRg st="0" end="0"/>
                                            </p:txEl>
                                          </p:spTgt>
                                        </p:tgtEl>
                                        <p:attrNameLst>
                                          <p:attrName>style.visibility</p:attrName>
                                        </p:attrNameLst>
                                      </p:cBhvr>
                                      <p:to>
                                        <p:strVal val="visible"/>
                                      </p:to>
                                    </p:set>
                                    <p:animEffect transition="in" filter="wipe(left)">
                                      <p:cBhvr>
                                        <p:cTn id="7" dur="500"/>
                                        <p:tgtEl>
                                          <p:spTgt spid="906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6243">
                                            <p:txEl>
                                              <p:pRg st="2" end="2"/>
                                            </p:txEl>
                                          </p:spTgt>
                                        </p:tgtEl>
                                        <p:attrNameLst>
                                          <p:attrName>style.visibility</p:attrName>
                                        </p:attrNameLst>
                                      </p:cBhvr>
                                      <p:to>
                                        <p:strVal val="visible"/>
                                      </p:to>
                                    </p:set>
                                    <p:animEffect transition="in" filter="wipe(left)">
                                      <p:cBhvr>
                                        <p:cTn id="12" dur="500"/>
                                        <p:tgtEl>
                                          <p:spTgt spid="9062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6243">
                                            <p:txEl>
                                              <p:pRg st="3" end="3"/>
                                            </p:txEl>
                                          </p:spTgt>
                                        </p:tgtEl>
                                        <p:attrNameLst>
                                          <p:attrName>style.visibility</p:attrName>
                                        </p:attrNameLst>
                                      </p:cBhvr>
                                      <p:to>
                                        <p:strVal val="visible"/>
                                      </p:to>
                                    </p:set>
                                    <p:animEffect transition="in" filter="wipe(left)">
                                      <p:cBhvr>
                                        <p:cTn id="17" dur="500"/>
                                        <p:tgtEl>
                                          <p:spTgt spid="906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6243">
                                            <p:txEl>
                                              <p:pRg st="4" end="4"/>
                                            </p:txEl>
                                          </p:spTgt>
                                        </p:tgtEl>
                                        <p:attrNameLst>
                                          <p:attrName>style.visibility</p:attrName>
                                        </p:attrNameLst>
                                      </p:cBhvr>
                                      <p:to>
                                        <p:strVal val="visible"/>
                                      </p:to>
                                    </p:set>
                                    <p:animEffect transition="in" filter="wipe(left)">
                                      <p:cBhvr>
                                        <p:cTn id="22" dur="500"/>
                                        <p:tgtEl>
                                          <p:spTgt spid="906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6243" grpId="0"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GB" sz="3400" smtClean="0"/>
              <a:t>Exxon vs BP vs Total </a:t>
            </a:r>
            <a:br>
              <a:rPr lang="en-GB" sz="3400" smtClean="0"/>
            </a:br>
            <a:r>
              <a:rPr lang="en-GB" sz="3400" smtClean="0"/>
              <a:t>(Share Price 01/01/97 to 01/09/01)</a:t>
            </a:r>
          </a:p>
        </p:txBody>
      </p:sp>
      <p:pic>
        <p:nvPicPr>
          <p:cNvPr id="30723" name="Picture 3" descr="EXXON%20BP%20TOTAL%2097%2001"/>
          <p:cNvPicPr>
            <a:picLocks noChangeAspect="1" noChangeArrowheads="1"/>
          </p:cNvPicPr>
          <p:nvPr>
            <p:ph idx="1"/>
          </p:nvPr>
        </p:nvPicPr>
        <p:blipFill>
          <a:blip r:embed="rId2"/>
          <a:srcRect/>
          <a:stretch>
            <a:fillRect/>
          </a:stretch>
        </p:blipFill>
        <p:spPr>
          <a:xfrm>
            <a:off x="0" y="1773238"/>
            <a:ext cx="9144000" cy="5084762"/>
          </a:xfr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In terms of Ethics</a:t>
            </a:r>
          </a:p>
        </p:txBody>
      </p:sp>
      <p:sp>
        <p:nvSpPr>
          <p:cNvPr id="908291" name="Rectangle 3"/>
          <p:cNvSpPr>
            <a:spLocks noGrp="1" noChangeArrowheads="1"/>
          </p:cNvSpPr>
          <p:nvPr>
            <p:ph type="body" idx="1"/>
          </p:nvPr>
        </p:nvSpPr>
        <p:spPr>
          <a:xfrm>
            <a:off x="457200" y="1600200"/>
            <a:ext cx="8229600" cy="4016375"/>
          </a:xfrm>
        </p:spPr>
        <p:txBody>
          <a:bodyPr/>
          <a:lstStyle/>
          <a:p>
            <a:pPr eaLnBrk="1" hangingPunct="1"/>
            <a:r>
              <a:rPr lang="en-US" smtClean="0"/>
              <a:t>What happens to the environment if oil companies are let to run the world?</a:t>
            </a:r>
          </a:p>
          <a:p>
            <a:pPr eaLnBrk="1" hangingPunct="1"/>
            <a:r>
              <a:rPr lang="en-US" smtClean="0"/>
              <a:t>What happens to society?</a:t>
            </a:r>
          </a:p>
          <a:p>
            <a:pPr eaLnBrk="1" hangingPunct="1"/>
            <a:r>
              <a:rPr lang="en-US" smtClean="0"/>
              <a:t>What happens to business?</a:t>
            </a:r>
          </a:p>
          <a:p>
            <a:pPr eaLnBrk="1" hangingPunct="1"/>
            <a:r>
              <a:rPr lang="en-US" smtClean="0"/>
              <a:t>What will happen to you?</a:t>
            </a:r>
          </a:p>
        </p:txBody>
      </p:sp>
      <p:sp>
        <p:nvSpPr>
          <p:cNvPr id="908292" name="Text Box 4"/>
          <p:cNvSpPr txBox="1">
            <a:spLocks noChangeArrowheads="1"/>
          </p:cNvSpPr>
          <p:nvPr/>
        </p:nvSpPr>
        <p:spPr bwMode="auto">
          <a:xfrm>
            <a:off x="0" y="4941888"/>
            <a:ext cx="9144000" cy="1187450"/>
          </a:xfrm>
          <a:prstGeom prst="rect">
            <a:avLst/>
          </a:prstGeom>
          <a:noFill/>
          <a:ln w="9525">
            <a:noFill/>
            <a:miter lim="800000"/>
            <a:headEnd/>
            <a:tailEnd/>
          </a:ln>
        </p:spPr>
        <p:txBody>
          <a:bodyPr>
            <a:spAutoFit/>
          </a:bodyPr>
          <a:lstStyle/>
          <a:p>
            <a:pPr>
              <a:spcBef>
                <a:spcPct val="0"/>
              </a:spcBef>
            </a:pPr>
            <a:r>
              <a:rPr lang="en-US" sz="2400"/>
              <a:t>The example of Oil Industry and Climate Change raises the fundamental question of the role of business:</a:t>
            </a:r>
          </a:p>
          <a:p>
            <a:pPr>
              <a:spcBef>
                <a:spcPct val="0"/>
              </a:spcBef>
            </a:pPr>
            <a:r>
              <a:rPr lang="en-US" sz="2400"/>
              <a:t>Should society serves business or business serve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8291">
                                            <p:txEl>
                                              <p:pRg st="0" end="0"/>
                                            </p:txEl>
                                          </p:spTgt>
                                        </p:tgtEl>
                                        <p:attrNameLst>
                                          <p:attrName>style.visibility</p:attrName>
                                        </p:attrNameLst>
                                      </p:cBhvr>
                                      <p:to>
                                        <p:strVal val="visible"/>
                                      </p:to>
                                    </p:set>
                                    <p:animEffect transition="in" filter="wipe(left)">
                                      <p:cBhvr>
                                        <p:cTn id="7" dur="500"/>
                                        <p:tgtEl>
                                          <p:spTgt spid="908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8291">
                                            <p:txEl>
                                              <p:pRg st="1" end="1"/>
                                            </p:txEl>
                                          </p:spTgt>
                                        </p:tgtEl>
                                        <p:attrNameLst>
                                          <p:attrName>style.visibility</p:attrName>
                                        </p:attrNameLst>
                                      </p:cBhvr>
                                      <p:to>
                                        <p:strVal val="visible"/>
                                      </p:to>
                                    </p:set>
                                    <p:animEffect transition="in" filter="wipe(left)">
                                      <p:cBhvr>
                                        <p:cTn id="12" dur="500"/>
                                        <p:tgtEl>
                                          <p:spTgt spid="908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8291">
                                            <p:txEl>
                                              <p:pRg st="2" end="2"/>
                                            </p:txEl>
                                          </p:spTgt>
                                        </p:tgtEl>
                                        <p:attrNameLst>
                                          <p:attrName>style.visibility</p:attrName>
                                        </p:attrNameLst>
                                      </p:cBhvr>
                                      <p:to>
                                        <p:strVal val="visible"/>
                                      </p:to>
                                    </p:set>
                                    <p:animEffect transition="in" filter="wipe(left)">
                                      <p:cBhvr>
                                        <p:cTn id="17" dur="500"/>
                                        <p:tgtEl>
                                          <p:spTgt spid="908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8291">
                                            <p:txEl>
                                              <p:pRg st="3" end="3"/>
                                            </p:txEl>
                                          </p:spTgt>
                                        </p:tgtEl>
                                        <p:attrNameLst>
                                          <p:attrName>style.visibility</p:attrName>
                                        </p:attrNameLst>
                                      </p:cBhvr>
                                      <p:to>
                                        <p:strVal val="visible"/>
                                      </p:to>
                                    </p:set>
                                    <p:animEffect transition="in" filter="wipe(left)">
                                      <p:cBhvr>
                                        <p:cTn id="22" dur="500"/>
                                        <p:tgtEl>
                                          <p:spTgt spid="9082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08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8291" grpId="0" build="p"/>
      <p:bldP spid="90829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7813"/>
            <a:ext cx="8229600" cy="835025"/>
          </a:xfrm>
        </p:spPr>
        <p:txBody>
          <a:bodyPr/>
          <a:lstStyle/>
          <a:p>
            <a:pPr eaLnBrk="1" hangingPunct="1"/>
            <a:r>
              <a:rPr lang="en-GB" smtClean="0"/>
              <a:t>Climate change</a:t>
            </a:r>
          </a:p>
        </p:txBody>
      </p:sp>
      <p:pic>
        <p:nvPicPr>
          <p:cNvPr id="6147" name="Picture 3" descr="icecaps2"/>
          <p:cNvPicPr>
            <a:picLocks noChangeAspect="1" noChangeArrowheads="1"/>
          </p:cNvPicPr>
          <p:nvPr/>
        </p:nvPicPr>
        <p:blipFill>
          <a:blip r:embed="rId2"/>
          <a:srcRect/>
          <a:stretch>
            <a:fillRect/>
          </a:stretch>
        </p:blipFill>
        <p:spPr bwMode="auto">
          <a:xfrm>
            <a:off x="0" y="333375"/>
            <a:ext cx="9144000" cy="5626100"/>
          </a:xfrm>
          <a:prstGeom prst="rect">
            <a:avLst/>
          </a:prstGeom>
          <a:noFill/>
          <a:ln w="9525">
            <a:noFill/>
            <a:miter lim="800000"/>
            <a:headEnd/>
            <a:tailEnd/>
          </a:ln>
        </p:spPr>
      </p:pic>
    </p:spTree>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In terms of Management</a:t>
            </a:r>
          </a:p>
        </p:txBody>
      </p:sp>
      <p:sp>
        <p:nvSpPr>
          <p:cNvPr id="909315" name="Rectangle 3"/>
          <p:cNvSpPr>
            <a:spLocks noGrp="1" noChangeArrowheads="1"/>
          </p:cNvSpPr>
          <p:nvPr>
            <p:ph type="body" sz="half" idx="1"/>
          </p:nvPr>
        </p:nvSpPr>
        <p:spPr>
          <a:xfrm>
            <a:off x="684213" y="3141663"/>
            <a:ext cx="8004175" cy="1223962"/>
          </a:xfrm>
        </p:spPr>
        <p:txBody>
          <a:bodyPr/>
          <a:lstStyle/>
          <a:p>
            <a:pPr algn="ctr" eaLnBrk="1" hangingPunct="1">
              <a:buFont typeface="Wingdings" pitchFamily="2" charset="2"/>
              <a:buNone/>
            </a:pPr>
            <a:r>
              <a:rPr lang="en-US" sz="2600" smtClean="0">
                <a:latin typeface="Arial Black" pitchFamily="34" charset="0"/>
              </a:rPr>
              <a:t>Would you prefer to work for ExxonMobil, for Total, or for 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9315">
                                            <p:txEl>
                                              <p:pRg st="0" end="0"/>
                                            </p:txEl>
                                          </p:spTgt>
                                        </p:tgtEl>
                                        <p:attrNameLst>
                                          <p:attrName>style.visibility</p:attrName>
                                        </p:attrNameLst>
                                      </p:cBhvr>
                                      <p:to>
                                        <p:strVal val="visible"/>
                                      </p:to>
                                    </p:set>
                                    <p:animEffect transition="in" filter="wipe(left)">
                                      <p:cBhvr>
                                        <p:cTn id="7" dur="500"/>
                                        <p:tgtEl>
                                          <p:spTgt spid="909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931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1038225"/>
          </a:xfrm>
        </p:spPr>
        <p:txBody>
          <a:bodyPr/>
          <a:lstStyle/>
          <a:p>
            <a:pPr eaLnBrk="1" hangingPunct="1">
              <a:lnSpc>
                <a:spcPct val="90000"/>
              </a:lnSpc>
            </a:pPr>
            <a:r>
              <a:rPr lang="en-US" sz="3800" smtClean="0"/>
              <a:t>An Art of Surprise?</a:t>
            </a:r>
          </a:p>
        </p:txBody>
      </p:sp>
      <p:sp>
        <p:nvSpPr>
          <p:cNvPr id="910339" name="Rectangle 3"/>
          <p:cNvSpPr>
            <a:spLocks noGrp="1" noChangeArrowheads="1"/>
          </p:cNvSpPr>
          <p:nvPr>
            <p:ph type="body" sz="half" idx="1"/>
          </p:nvPr>
        </p:nvSpPr>
        <p:spPr>
          <a:xfrm>
            <a:off x="323850" y="1628775"/>
            <a:ext cx="4114800" cy="4648200"/>
          </a:xfrm>
        </p:spPr>
        <p:txBody>
          <a:bodyPr/>
          <a:lstStyle/>
          <a:p>
            <a:pPr marL="187325" indent="-187325" algn="ctr" eaLnBrk="1" hangingPunct="1">
              <a:lnSpc>
                <a:spcPct val="90000"/>
              </a:lnSpc>
              <a:buClr>
                <a:schemeClr val="tx1"/>
              </a:buClr>
              <a:buFont typeface="Wingdings" pitchFamily="2" charset="2"/>
              <a:buNone/>
            </a:pPr>
            <a:r>
              <a:rPr lang="en-US" sz="2000" b="1" smtClean="0">
                <a:latin typeface="Tahoma" charset="0"/>
              </a:rPr>
              <a:t>Unexpected Costs of Fighting against Society</a:t>
            </a:r>
            <a:endParaRPr lang="en-US" sz="2000" smtClean="0">
              <a:latin typeface="Tahoma" charset="0"/>
            </a:endParaRPr>
          </a:p>
          <a:p>
            <a:pPr marL="187325" indent="-187325" eaLnBrk="1" hangingPunct="1">
              <a:lnSpc>
                <a:spcPct val="90000"/>
              </a:lnSpc>
            </a:pPr>
            <a:r>
              <a:rPr lang="en-US" sz="2000" smtClean="0">
                <a:latin typeface="Tahoma" charset="0"/>
              </a:rPr>
              <a:t>Society imposes increased accountability and liability;</a:t>
            </a:r>
          </a:p>
          <a:p>
            <a:pPr marL="187325" indent="-187325" eaLnBrk="1" hangingPunct="1">
              <a:lnSpc>
                <a:spcPct val="90000"/>
              </a:lnSpc>
            </a:pPr>
            <a:r>
              <a:rPr lang="en-US" sz="2000" smtClean="0">
                <a:latin typeface="Tahoma" charset="0"/>
              </a:rPr>
              <a:t>Value of brand name;</a:t>
            </a:r>
          </a:p>
          <a:p>
            <a:pPr marL="187325" indent="-187325" eaLnBrk="1" hangingPunct="1">
              <a:lnSpc>
                <a:spcPct val="90000"/>
              </a:lnSpc>
            </a:pPr>
            <a:r>
              <a:rPr lang="en-US" sz="2000" smtClean="0">
                <a:latin typeface="Tahoma" charset="0"/>
              </a:rPr>
              <a:t>Costly regulations;</a:t>
            </a:r>
          </a:p>
          <a:p>
            <a:pPr marL="187325" indent="-187325" eaLnBrk="1" hangingPunct="1">
              <a:lnSpc>
                <a:spcPct val="90000"/>
              </a:lnSpc>
            </a:pPr>
            <a:r>
              <a:rPr lang="en-US" sz="2000" smtClean="0">
                <a:latin typeface="Tahoma" charset="0"/>
              </a:rPr>
              <a:t>Increased organizational inertia due to confidentiality;</a:t>
            </a:r>
          </a:p>
          <a:p>
            <a:pPr marL="187325" indent="-187325" eaLnBrk="1" hangingPunct="1">
              <a:lnSpc>
                <a:spcPct val="90000"/>
              </a:lnSpc>
            </a:pPr>
            <a:r>
              <a:rPr lang="en-US" sz="2000" smtClean="0">
                <a:latin typeface="Tahoma" charset="0"/>
              </a:rPr>
              <a:t>Reduced internal motivation and trust due to deceptive public communication.</a:t>
            </a:r>
          </a:p>
        </p:txBody>
      </p:sp>
      <p:sp>
        <p:nvSpPr>
          <p:cNvPr id="910340" name="Rectangle 4"/>
          <p:cNvSpPr>
            <a:spLocks noGrp="1" noChangeArrowheads="1"/>
          </p:cNvSpPr>
          <p:nvPr>
            <p:ph type="body" sz="half" idx="2"/>
          </p:nvPr>
        </p:nvSpPr>
        <p:spPr>
          <a:xfrm>
            <a:off x="4572000" y="1628775"/>
            <a:ext cx="4419600" cy="4251325"/>
          </a:xfrm>
        </p:spPr>
        <p:txBody>
          <a:bodyPr/>
          <a:lstStyle/>
          <a:p>
            <a:pPr algn="ctr" eaLnBrk="1" hangingPunct="1">
              <a:lnSpc>
                <a:spcPct val="90000"/>
              </a:lnSpc>
              <a:buClr>
                <a:schemeClr val="tx1"/>
              </a:buClr>
              <a:buFont typeface="Wingdings" pitchFamily="2" charset="2"/>
              <a:buNone/>
            </a:pPr>
            <a:r>
              <a:rPr lang="en-US" sz="2000" b="1" smtClean="0">
                <a:latin typeface="Tahoma" charset="0"/>
              </a:rPr>
              <a:t>Unexpected Benefits of Aligning with Society</a:t>
            </a:r>
          </a:p>
          <a:p>
            <a:pPr eaLnBrk="1" hangingPunct="1">
              <a:lnSpc>
                <a:spcPct val="80000"/>
              </a:lnSpc>
            </a:pPr>
            <a:r>
              <a:rPr lang="en-US" sz="2000" smtClean="0">
                <a:latin typeface="Tahoma" charset="0"/>
              </a:rPr>
              <a:t>Alignment with society may reduce liability;</a:t>
            </a:r>
          </a:p>
          <a:p>
            <a:pPr eaLnBrk="1" hangingPunct="1">
              <a:lnSpc>
                <a:spcPct val="80000"/>
              </a:lnSpc>
            </a:pPr>
            <a:r>
              <a:rPr lang="en-US" sz="2000" smtClean="0">
                <a:latin typeface="Tahoma" charset="0"/>
              </a:rPr>
              <a:t>Preserved brand name;</a:t>
            </a:r>
          </a:p>
          <a:p>
            <a:pPr eaLnBrk="1" hangingPunct="1">
              <a:lnSpc>
                <a:spcPct val="80000"/>
              </a:lnSpc>
            </a:pPr>
            <a:r>
              <a:rPr lang="en-US" sz="2000" smtClean="0">
                <a:latin typeface="Tahoma" charset="0"/>
              </a:rPr>
              <a:t>Exploration of alternative profitable business consequences;</a:t>
            </a:r>
          </a:p>
          <a:p>
            <a:pPr eaLnBrk="1" hangingPunct="1">
              <a:lnSpc>
                <a:spcPct val="80000"/>
              </a:lnSpc>
            </a:pPr>
            <a:r>
              <a:rPr lang="en-US" sz="2000" smtClean="0">
                <a:latin typeface="Tahoma" charset="0"/>
              </a:rPr>
              <a:t>First mover on new business opportunities;</a:t>
            </a:r>
          </a:p>
          <a:p>
            <a:pPr eaLnBrk="1" hangingPunct="1">
              <a:lnSpc>
                <a:spcPct val="80000"/>
              </a:lnSpc>
            </a:pPr>
            <a:r>
              <a:rPr lang="en-US" sz="2000" smtClean="0">
                <a:latin typeface="Tahoma" charset="0"/>
              </a:rPr>
              <a:t>Organizational learning process;</a:t>
            </a:r>
          </a:p>
          <a:p>
            <a:pPr eaLnBrk="1" hangingPunct="1">
              <a:lnSpc>
                <a:spcPct val="80000"/>
              </a:lnSpc>
            </a:pPr>
            <a:r>
              <a:rPr lang="en-US" sz="2000" smtClean="0">
                <a:latin typeface="Tahoma" charset="0"/>
              </a:rPr>
              <a:t>Increased internal motivation and trust.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0339">
                                            <p:txEl>
                                              <p:pRg st="0" end="0"/>
                                            </p:txEl>
                                          </p:spTgt>
                                        </p:tgtEl>
                                        <p:attrNameLst>
                                          <p:attrName>style.visibility</p:attrName>
                                        </p:attrNameLst>
                                      </p:cBhvr>
                                      <p:to>
                                        <p:strVal val="visible"/>
                                      </p:to>
                                    </p:set>
                                    <p:animEffect transition="in" filter="wipe(left)">
                                      <p:cBhvr>
                                        <p:cTn id="7" dur="500"/>
                                        <p:tgtEl>
                                          <p:spTgt spid="91033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10339">
                                            <p:txEl>
                                              <p:pRg st="1" end="1"/>
                                            </p:txEl>
                                          </p:spTgt>
                                        </p:tgtEl>
                                        <p:attrNameLst>
                                          <p:attrName>style.visibility</p:attrName>
                                        </p:attrNameLst>
                                      </p:cBhvr>
                                      <p:to>
                                        <p:strVal val="visible"/>
                                      </p:to>
                                    </p:set>
                                    <p:animEffect transition="in" filter="wipe(left)">
                                      <p:cBhvr>
                                        <p:cTn id="10" dur="500"/>
                                        <p:tgtEl>
                                          <p:spTgt spid="91033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10339">
                                            <p:txEl>
                                              <p:pRg st="2" end="2"/>
                                            </p:txEl>
                                          </p:spTgt>
                                        </p:tgtEl>
                                        <p:attrNameLst>
                                          <p:attrName>style.visibility</p:attrName>
                                        </p:attrNameLst>
                                      </p:cBhvr>
                                      <p:to>
                                        <p:strVal val="visible"/>
                                      </p:to>
                                    </p:set>
                                    <p:animEffect transition="in" filter="wipe(left)">
                                      <p:cBhvr>
                                        <p:cTn id="13" dur="500"/>
                                        <p:tgtEl>
                                          <p:spTgt spid="91033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910339">
                                            <p:txEl>
                                              <p:pRg st="3" end="3"/>
                                            </p:txEl>
                                          </p:spTgt>
                                        </p:tgtEl>
                                        <p:attrNameLst>
                                          <p:attrName>style.visibility</p:attrName>
                                        </p:attrNameLst>
                                      </p:cBhvr>
                                      <p:to>
                                        <p:strVal val="visible"/>
                                      </p:to>
                                    </p:set>
                                    <p:animEffect transition="in" filter="wipe(left)">
                                      <p:cBhvr>
                                        <p:cTn id="16" dur="500"/>
                                        <p:tgtEl>
                                          <p:spTgt spid="910339">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10339">
                                            <p:txEl>
                                              <p:pRg st="4" end="4"/>
                                            </p:txEl>
                                          </p:spTgt>
                                        </p:tgtEl>
                                        <p:attrNameLst>
                                          <p:attrName>style.visibility</p:attrName>
                                        </p:attrNameLst>
                                      </p:cBhvr>
                                      <p:to>
                                        <p:strVal val="visible"/>
                                      </p:to>
                                    </p:set>
                                    <p:animEffect transition="in" filter="wipe(left)">
                                      <p:cBhvr>
                                        <p:cTn id="19" dur="500"/>
                                        <p:tgtEl>
                                          <p:spTgt spid="910339">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10339">
                                            <p:txEl>
                                              <p:pRg st="5" end="5"/>
                                            </p:txEl>
                                          </p:spTgt>
                                        </p:tgtEl>
                                        <p:attrNameLst>
                                          <p:attrName>style.visibility</p:attrName>
                                        </p:attrNameLst>
                                      </p:cBhvr>
                                      <p:to>
                                        <p:strVal val="visible"/>
                                      </p:to>
                                    </p:set>
                                    <p:animEffect transition="in" filter="wipe(left)">
                                      <p:cBhvr>
                                        <p:cTn id="22" dur="500"/>
                                        <p:tgtEl>
                                          <p:spTgt spid="91033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910340">
                                            <p:txEl>
                                              <p:pRg st="0" end="0"/>
                                            </p:txEl>
                                          </p:spTgt>
                                        </p:tgtEl>
                                        <p:attrNameLst>
                                          <p:attrName>style.visibility</p:attrName>
                                        </p:attrNameLst>
                                      </p:cBhvr>
                                      <p:to>
                                        <p:strVal val="visible"/>
                                      </p:to>
                                    </p:set>
                                    <p:animEffect transition="in" filter="wipe(right)">
                                      <p:cBhvr>
                                        <p:cTn id="27" dur="500"/>
                                        <p:tgtEl>
                                          <p:spTgt spid="910340">
                                            <p:txEl>
                                              <p:pRg st="0" end="0"/>
                                            </p:txEl>
                                          </p:spTgt>
                                        </p:tgtEl>
                                      </p:cBhvr>
                                    </p:animEffect>
                                  </p:childTnLst>
                                </p:cTn>
                              </p:par>
                              <p:par>
                                <p:cTn id="28" presetID="22" presetClass="entr" presetSubtype="2" fill="hold" nodeType="withEffect">
                                  <p:stCondLst>
                                    <p:cond delay="0"/>
                                  </p:stCondLst>
                                  <p:childTnLst>
                                    <p:set>
                                      <p:cBhvr>
                                        <p:cTn id="29" dur="1" fill="hold">
                                          <p:stCondLst>
                                            <p:cond delay="0"/>
                                          </p:stCondLst>
                                        </p:cTn>
                                        <p:tgtEl>
                                          <p:spTgt spid="910340">
                                            <p:txEl>
                                              <p:pRg st="1" end="1"/>
                                            </p:txEl>
                                          </p:spTgt>
                                        </p:tgtEl>
                                        <p:attrNameLst>
                                          <p:attrName>style.visibility</p:attrName>
                                        </p:attrNameLst>
                                      </p:cBhvr>
                                      <p:to>
                                        <p:strVal val="visible"/>
                                      </p:to>
                                    </p:set>
                                    <p:animEffect transition="in" filter="wipe(right)">
                                      <p:cBhvr>
                                        <p:cTn id="30" dur="500"/>
                                        <p:tgtEl>
                                          <p:spTgt spid="910340">
                                            <p:txEl>
                                              <p:pRg st="1" end="1"/>
                                            </p:txEl>
                                          </p:spTgt>
                                        </p:tgtEl>
                                      </p:cBhvr>
                                    </p:animEffect>
                                  </p:childTnLst>
                                </p:cTn>
                              </p:par>
                              <p:par>
                                <p:cTn id="31" presetID="22" presetClass="entr" presetSubtype="2" fill="hold" nodeType="withEffect">
                                  <p:stCondLst>
                                    <p:cond delay="0"/>
                                  </p:stCondLst>
                                  <p:childTnLst>
                                    <p:set>
                                      <p:cBhvr>
                                        <p:cTn id="32" dur="1" fill="hold">
                                          <p:stCondLst>
                                            <p:cond delay="0"/>
                                          </p:stCondLst>
                                        </p:cTn>
                                        <p:tgtEl>
                                          <p:spTgt spid="910340">
                                            <p:txEl>
                                              <p:pRg st="2" end="2"/>
                                            </p:txEl>
                                          </p:spTgt>
                                        </p:tgtEl>
                                        <p:attrNameLst>
                                          <p:attrName>style.visibility</p:attrName>
                                        </p:attrNameLst>
                                      </p:cBhvr>
                                      <p:to>
                                        <p:strVal val="visible"/>
                                      </p:to>
                                    </p:set>
                                    <p:animEffect transition="in" filter="wipe(right)">
                                      <p:cBhvr>
                                        <p:cTn id="33" dur="500"/>
                                        <p:tgtEl>
                                          <p:spTgt spid="910340">
                                            <p:txEl>
                                              <p:pRg st="2" end="2"/>
                                            </p:txEl>
                                          </p:spTgt>
                                        </p:tgtEl>
                                      </p:cBhvr>
                                    </p:animEffect>
                                  </p:childTnLst>
                                </p:cTn>
                              </p:par>
                              <p:par>
                                <p:cTn id="34" presetID="22" presetClass="entr" presetSubtype="2" fill="hold" nodeType="withEffect">
                                  <p:stCondLst>
                                    <p:cond delay="0"/>
                                  </p:stCondLst>
                                  <p:childTnLst>
                                    <p:set>
                                      <p:cBhvr>
                                        <p:cTn id="35" dur="1" fill="hold">
                                          <p:stCondLst>
                                            <p:cond delay="0"/>
                                          </p:stCondLst>
                                        </p:cTn>
                                        <p:tgtEl>
                                          <p:spTgt spid="910340">
                                            <p:txEl>
                                              <p:pRg st="3" end="3"/>
                                            </p:txEl>
                                          </p:spTgt>
                                        </p:tgtEl>
                                        <p:attrNameLst>
                                          <p:attrName>style.visibility</p:attrName>
                                        </p:attrNameLst>
                                      </p:cBhvr>
                                      <p:to>
                                        <p:strVal val="visible"/>
                                      </p:to>
                                    </p:set>
                                    <p:animEffect transition="in" filter="wipe(right)">
                                      <p:cBhvr>
                                        <p:cTn id="36" dur="500"/>
                                        <p:tgtEl>
                                          <p:spTgt spid="910340">
                                            <p:txEl>
                                              <p:pRg st="3" end="3"/>
                                            </p:txEl>
                                          </p:spTgt>
                                        </p:tgtEl>
                                      </p:cBhvr>
                                    </p:animEffect>
                                  </p:childTnLst>
                                </p:cTn>
                              </p:par>
                              <p:par>
                                <p:cTn id="37" presetID="22" presetClass="entr" presetSubtype="2" fill="hold" nodeType="withEffect">
                                  <p:stCondLst>
                                    <p:cond delay="0"/>
                                  </p:stCondLst>
                                  <p:childTnLst>
                                    <p:set>
                                      <p:cBhvr>
                                        <p:cTn id="38" dur="1" fill="hold">
                                          <p:stCondLst>
                                            <p:cond delay="0"/>
                                          </p:stCondLst>
                                        </p:cTn>
                                        <p:tgtEl>
                                          <p:spTgt spid="910340">
                                            <p:txEl>
                                              <p:pRg st="4" end="4"/>
                                            </p:txEl>
                                          </p:spTgt>
                                        </p:tgtEl>
                                        <p:attrNameLst>
                                          <p:attrName>style.visibility</p:attrName>
                                        </p:attrNameLst>
                                      </p:cBhvr>
                                      <p:to>
                                        <p:strVal val="visible"/>
                                      </p:to>
                                    </p:set>
                                    <p:animEffect transition="in" filter="wipe(right)">
                                      <p:cBhvr>
                                        <p:cTn id="39" dur="500"/>
                                        <p:tgtEl>
                                          <p:spTgt spid="910340">
                                            <p:txEl>
                                              <p:pRg st="4" end="4"/>
                                            </p:txEl>
                                          </p:spTgt>
                                        </p:tgtEl>
                                      </p:cBhvr>
                                    </p:animEffect>
                                  </p:childTnLst>
                                </p:cTn>
                              </p:par>
                              <p:par>
                                <p:cTn id="40" presetID="22" presetClass="entr" presetSubtype="2" fill="hold" nodeType="withEffect">
                                  <p:stCondLst>
                                    <p:cond delay="0"/>
                                  </p:stCondLst>
                                  <p:childTnLst>
                                    <p:set>
                                      <p:cBhvr>
                                        <p:cTn id="41" dur="1" fill="hold">
                                          <p:stCondLst>
                                            <p:cond delay="0"/>
                                          </p:stCondLst>
                                        </p:cTn>
                                        <p:tgtEl>
                                          <p:spTgt spid="910340">
                                            <p:txEl>
                                              <p:pRg st="5" end="5"/>
                                            </p:txEl>
                                          </p:spTgt>
                                        </p:tgtEl>
                                        <p:attrNameLst>
                                          <p:attrName>style.visibility</p:attrName>
                                        </p:attrNameLst>
                                      </p:cBhvr>
                                      <p:to>
                                        <p:strVal val="visible"/>
                                      </p:to>
                                    </p:set>
                                    <p:animEffect transition="in" filter="wipe(right)">
                                      <p:cBhvr>
                                        <p:cTn id="42" dur="500"/>
                                        <p:tgtEl>
                                          <p:spTgt spid="910340">
                                            <p:txEl>
                                              <p:pRg st="5" end="5"/>
                                            </p:txEl>
                                          </p:spTgt>
                                        </p:tgtEl>
                                      </p:cBhvr>
                                    </p:animEffect>
                                  </p:childTnLst>
                                </p:cTn>
                              </p:par>
                              <p:par>
                                <p:cTn id="43" presetID="22" presetClass="entr" presetSubtype="2" fill="hold" nodeType="withEffect">
                                  <p:stCondLst>
                                    <p:cond delay="0"/>
                                  </p:stCondLst>
                                  <p:childTnLst>
                                    <p:set>
                                      <p:cBhvr>
                                        <p:cTn id="44" dur="1" fill="hold">
                                          <p:stCondLst>
                                            <p:cond delay="0"/>
                                          </p:stCondLst>
                                        </p:cTn>
                                        <p:tgtEl>
                                          <p:spTgt spid="910340">
                                            <p:txEl>
                                              <p:pRg st="6" end="6"/>
                                            </p:txEl>
                                          </p:spTgt>
                                        </p:tgtEl>
                                        <p:attrNameLst>
                                          <p:attrName>style.visibility</p:attrName>
                                        </p:attrNameLst>
                                      </p:cBhvr>
                                      <p:to>
                                        <p:strVal val="visible"/>
                                      </p:to>
                                    </p:set>
                                    <p:animEffect transition="in" filter="wipe(right)">
                                      <p:cBhvr>
                                        <p:cTn id="45" dur="500"/>
                                        <p:tgtEl>
                                          <p:spTgt spid="91034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033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Imatge 1" descr="hubbert_aspo_ital.png"/>
          <p:cNvPicPr>
            <a:picLocks noChangeAspect="1"/>
          </p:cNvPicPr>
          <p:nvPr/>
        </p:nvPicPr>
        <p:blipFill>
          <a:blip r:embed="rId2"/>
          <a:srcRect/>
          <a:stretch>
            <a:fillRect/>
          </a:stretch>
        </p:blipFill>
        <p:spPr bwMode="auto">
          <a:xfrm>
            <a:off x="857250" y="285750"/>
            <a:ext cx="7072313" cy="6053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57188" y="214313"/>
            <a:ext cx="8496300" cy="1414462"/>
          </a:xfrm>
        </p:spPr>
        <p:txBody>
          <a:bodyPr/>
          <a:lstStyle/>
          <a:p>
            <a:pPr eaLnBrk="1" hangingPunct="1"/>
            <a:r>
              <a:rPr lang="en-US" sz="3800" smtClean="0"/>
              <a:t>The End of the First Age of Oil?</a:t>
            </a:r>
          </a:p>
        </p:txBody>
      </p:sp>
      <p:pic>
        <p:nvPicPr>
          <p:cNvPr id="35843" name="Picture 3" descr="2004Scenario"/>
          <p:cNvPicPr>
            <a:picLocks noChangeAspect="1" noChangeArrowheads="1"/>
          </p:cNvPicPr>
          <p:nvPr>
            <p:ph idx="1"/>
          </p:nvPr>
        </p:nvPicPr>
        <p:blipFill>
          <a:blip r:embed="rId2"/>
          <a:srcRect/>
          <a:stretch>
            <a:fillRect/>
          </a:stretch>
        </p:blipFill>
        <p:spPr>
          <a:xfrm>
            <a:off x="0" y="1241425"/>
            <a:ext cx="9144000" cy="5616575"/>
          </a:xfrm>
          <a:noFill/>
        </p:spPr>
      </p:pic>
      <p:sp>
        <p:nvSpPr>
          <p:cNvPr id="35844" name="Line 4"/>
          <p:cNvSpPr>
            <a:spLocks noChangeShapeType="1"/>
          </p:cNvSpPr>
          <p:nvPr/>
        </p:nvSpPr>
        <p:spPr bwMode="auto">
          <a:xfrm>
            <a:off x="5867400" y="2997200"/>
            <a:ext cx="0" cy="3168650"/>
          </a:xfrm>
          <a:prstGeom prst="line">
            <a:avLst/>
          </a:prstGeom>
          <a:noFill/>
          <a:ln w="25400" cap="rnd">
            <a:solidFill>
              <a:schemeClr val="tx1"/>
            </a:solidFill>
            <a:prstDash val="sysDot"/>
            <a:round/>
            <a:headEnd/>
            <a:tailEnd/>
          </a:ln>
        </p:spPr>
        <p:txBody>
          <a:bodyPr/>
          <a:lstStyle/>
          <a:p>
            <a:endParaRPr lang="ca-E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fr-FR" smtClean="0"/>
          </a:p>
        </p:txBody>
      </p:sp>
      <p:pic>
        <p:nvPicPr>
          <p:cNvPr id="36867" name="Picture 3" descr="GrowingGap"/>
          <p:cNvPicPr>
            <a:picLocks noChangeAspect="1" noChangeArrowheads="1"/>
          </p:cNvPicPr>
          <p:nvPr>
            <p:ph idx="1"/>
          </p:nvPr>
        </p:nvPicPr>
        <p:blipFill>
          <a:blip r:embed="rId2"/>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Imatge 3" descr="oil-producing-countries-past-peak-oct-2007.png"/>
          <p:cNvPicPr>
            <a:picLocks noChangeAspect="1"/>
          </p:cNvPicPr>
          <p:nvPr/>
        </p:nvPicPr>
        <p:blipFill>
          <a:blip r:embed="rId2"/>
          <a:srcRect/>
          <a:stretch>
            <a:fillRect/>
          </a:stretch>
        </p:blipFill>
        <p:spPr bwMode="auto">
          <a:xfrm>
            <a:off x="285750" y="214313"/>
            <a:ext cx="8572500" cy="657225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mtClean="0"/>
              <a:t>The Future of the World</a:t>
            </a:r>
          </a:p>
        </p:txBody>
      </p:sp>
      <p:sp>
        <p:nvSpPr>
          <p:cNvPr id="914435" name="Rectangle 3"/>
          <p:cNvSpPr>
            <a:spLocks noGrp="1" noChangeArrowheads="1"/>
          </p:cNvSpPr>
          <p:nvPr>
            <p:ph type="body" idx="1"/>
          </p:nvPr>
        </p:nvSpPr>
        <p:spPr>
          <a:xfrm>
            <a:off x="468313" y="1989138"/>
            <a:ext cx="8229600" cy="4530725"/>
          </a:xfrm>
        </p:spPr>
        <p:txBody>
          <a:bodyPr/>
          <a:lstStyle/>
          <a:p>
            <a:pPr marL="0" indent="0" algn="ctr" eaLnBrk="1" hangingPunct="1">
              <a:lnSpc>
                <a:spcPct val="140000"/>
              </a:lnSpc>
              <a:buFont typeface="Wingdings" pitchFamily="2" charset="2"/>
              <a:buNone/>
            </a:pPr>
            <a:r>
              <a:rPr lang="en-GB" b="1" i="1" dirty="0" smtClean="0"/>
              <a:t>Are you aware of any evidence that our </a:t>
            </a:r>
            <a:r>
              <a:rPr lang="en-GB" b="1" i="1" dirty="0" smtClean="0"/>
              <a:t>way of life is </a:t>
            </a:r>
            <a:r>
              <a:rPr lang="en-GB" b="1" i="1" dirty="0" smtClean="0"/>
              <a:t>not sustainable?</a:t>
            </a:r>
          </a:p>
          <a:p>
            <a:pPr marL="0" indent="0" algn="ctr" eaLnBrk="1" hangingPunct="1">
              <a:lnSpc>
                <a:spcPct val="140000"/>
              </a:lnSpc>
              <a:buFont typeface="Wingdings" pitchFamily="2" charset="2"/>
              <a:buNone/>
            </a:pPr>
            <a:r>
              <a:rPr lang="en-GB" b="1" i="1" dirty="0" smtClean="0"/>
              <a:t>and may </a:t>
            </a:r>
            <a:r>
              <a:rPr lang="en-GB" b="1" i="1" dirty="0" smtClean="0"/>
              <a:t>come to an end?</a:t>
            </a:r>
            <a:endParaRPr lang="en-GB" b="1" i="1" dirty="0" smtClean="0"/>
          </a:p>
          <a:p>
            <a:pPr marL="0" indent="0" algn="ctr" eaLnBrk="1" hangingPunct="1">
              <a:lnSpc>
                <a:spcPct val="140000"/>
              </a:lnSpc>
              <a:buFont typeface="Wingdings" pitchFamily="2" charset="2"/>
              <a:buNone/>
            </a:pPr>
            <a:r>
              <a:rPr lang="en-GB" b="1" i="1" dirty="0" smtClean="0"/>
              <a:t>How do you feel about this?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4435">
                                            <p:txEl>
                                              <p:pRg st="0" end="0"/>
                                            </p:txEl>
                                          </p:spTgt>
                                        </p:tgtEl>
                                        <p:attrNameLst>
                                          <p:attrName>style.visibility</p:attrName>
                                        </p:attrNameLst>
                                      </p:cBhvr>
                                      <p:to>
                                        <p:strVal val="visible"/>
                                      </p:to>
                                    </p:set>
                                    <p:animEffect transition="in" filter="wipe(left)">
                                      <p:cBhvr>
                                        <p:cTn id="7" dur="500"/>
                                        <p:tgtEl>
                                          <p:spTgt spid="914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4435">
                                            <p:txEl>
                                              <p:pRg st="1" end="1"/>
                                            </p:txEl>
                                          </p:spTgt>
                                        </p:tgtEl>
                                        <p:attrNameLst>
                                          <p:attrName>style.visibility</p:attrName>
                                        </p:attrNameLst>
                                      </p:cBhvr>
                                      <p:to>
                                        <p:strVal val="visible"/>
                                      </p:to>
                                    </p:set>
                                    <p:animEffect transition="in" filter="wipe(left)">
                                      <p:cBhvr>
                                        <p:cTn id="12" dur="500"/>
                                        <p:tgtEl>
                                          <p:spTgt spid="914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14435">
                                            <p:txEl>
                                              <p:pRg st="2" end="2"/>
                                            </p:txEl>
                                          </p:spTgt>
                                        </p:tgtEl>
                                        <p:attrNameLst>
                                          <p:attrName>style.visibility</p:attrName>
                                        </p:attrNameLst>
                                      </p:cBhvr>
                                      <p:to>
                                        <p:strVal val="visible"/>
                                      </p:to>
                                    </p:set>
                                    <p:animEffect transition="in" filter="wipe(left)">
                                      <p:cBhvr>
                                        <p:cTn id="17" dur="500"/>
                                        <p:tgtEl>
                                          <p:spTgt spid="914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4435" grpId="0" build="p" bldLvl="3"/>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Imatge 4" descr="JS-Peak-Oil.gif"/>
          <p:cNvPicPr>
            <a:picLocks noChangeAspect="1"/>
          </p:cNvPicPr>
          <p:nvPr/>
        </p:nvPicPr>
        <p:blipFill>
          <a:blip r:embed="rId2"/>
          <a:srcRect/>
          <a:stretch>
            <a:fillRect/>
          </a:stretch>
        </p:blipFill>
        <p:spPr bwMode="auto">
          <a:xfrm>
            <a:off x="0" y="1009650"/>
            <a:ext cx="9066213" cy="5848350"/>
          </a:xfrm>
          <a:prstGeom prst="rect">
            <a:avLst/>
          </a:prstGeom>
          <a:noFill/>
          <a:ln w="9525">
            <a:noFill/>
            <a:miter lim="800000"/>
            <a:headEnd/>
            <a:tailEnd/>
          </a:ln>
        </p:spPr>
      </p:pic>
      <p:sp>
        <p:nvSpPr>
          <p:cNvPr id="38915" name="Títol 1"/>
          <p:cNvSpPr>
            <a:spLocks noGrp="1"/>
          </p:cNvSpPr>
          <p:nvPr>
            <p:ph type="title"/>
          </p:nvPr>
        </p:nvSpPr>
        <p:spPr>
          <a:xfrm>
            <a:off x="457200" y="277813"/>
            <a:ext cx="8043863" cy="793750"/>
          </a:xfrm>
        </p:spPr>
        <p:txBody>
          <a:bodyPr/>
          <a:lstStyle/>
          <a:p>
            <a:r>
              <a:rPr lang="ca-ES" smtClean="0"/>
              <a:t>The Rise of Fear?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Feeling Powerful</a:t>
            </a:r>
          </a:p>
        </p:txBody>
      </p:sp>
      <p:sp>
        <p:nvSpPr>
          <p:cNvPr id="915459" name="Rectangle 3"/>
          <p:cNvSpPr>
            <a:spLocks noGrp="1" noChangeArrowheads="1"/>
          </p:cNvSpPr>
          <p:nvPr>
            <p:ph type="body" idx="1"/>
          </p:nvPr>
        </p:nvSpPr>
        <p:spPr>
          <a:xfrm>
            <a:off x="395288" y="1700213"/>
            <a:ext cx="8362950" cy="4530725"/>
          </a:xfrm>
        </p:spPr>
        <p:txBody>
          <a:bodyPr/>
          <a:lstStyle/>
          <a:p>
            <a:pPr eaLnBrk="1" hangingPunct="1"/>
            <a:r>
              <a:rPr lang="en-US" dirty="0" smtClean="0"/>
              <a:t>I will try to have enough </a:t>
            </a:r>
            <a:r>
              <a:rPr lang="en-US" sz="3400" b="1" dirty="0" smtClean="0"/>
              <a:t>strength </a:t>
            </a:r>
            <a:r>
              <a:rPr lang="en-US" dirty="0" smtClean="0"/>
              <a:t>to </a:t>
            </a:r>
            <a:r>
              <a:rPr lang="en-US" dirty="0" smtClean="0"/>
              <a:t>change the things that I can change,</a:t>
            </a:r>
          </a:p>
          <a:p>
            <a:pPr eaLnBrk="1" hangingPunct="1"/>
            <a:endParaRPr lang="en-US" dirty="0" smtClean="0"/>
          </a:p>
          <a:p>
            <a:pPr eaLnBrk="1" hangingPunct="1"/>
            <a:r>
              <a:rPr lang="en-US" dirty="0" smtClean="0"/>
              <a:t>I will try to have enough </a:t>
            </a:r>
            <a:r>
              <a:rPr lang="en-US" sz="3400" b="1" dirty="0" smtClean="0"/>
              <a:t>peace</a:t>
            </a:r>
            <a:r>
              <a:rPr lang="en-US" dirty="0" smtClean="0"/>
              <a:t> to accept the things that I cannot change,</a:t>
            </a:r>
          </a:p>
          <a:p>
            <a:pPr eaLnBrk="1" hangingPunct="1"/>
            <a:endParaRPr lang="en-US" dirty="0" smtClean="0"/>
          </a:p>
          <a:p>
            <a:pPr eaLnBrk="1" hangingPunct="1"/>
            <a:r>
              <a:rPr lang="en-US" dirty="0" smtClean="0"/>
              <a:t>I will try to be </a:t>
            </a:r>
            <a:r>
              <a:rPr lang="en-US" sz="3400" b="1" dirty="0" smtClean="0"/>
              <a:t>wise</a:t>
            </a:r>
            <a:r>
              <a:rPr lang="en-US" dirty="0" smtClean="0"/>
              <a:t> enough to see the difference between the two.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5459">
                                            <p:txEl>
                                              <p:pRg st="0" end="0"/>
                                            </p:txEl>
                                          </p:spTgt>
                                        </p:tgtEl>
                                        <p:attrNameLst>
                                          <p:attrName>style.visibility</p:attrName>
                                        </p:attrNameLst>
                                      </p:cBhvr>
                                      <p:to>
                                        <p:strVal val="visible"/>
                                      </p:to>
                                    </p:set>
                                    <p:animEffect transition="in" filter="wipe(left)">
                                      <p:cBhvr>
                                        <p:cTn id="7" dur="500"/>
                                        <p:tgtEl>
                                          <p:spTgt spid="915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5459">
                                            <p:txEl>
                                              <p:pRg st="2" end="2"/>
                                            </p:txEl>
                                          </p:spTgt>
                                        </p:tgtEl>
                                        <p:attrNameLst>
                                          <p:attrName>style.visibility</p:attrName>
                                        </p:attrNameLst>
                                      </p:cBhvr>
                                      <p:to>
                                        <p:strVal val="visible"/>
                                      </p:to>
                                    </p:set>
                                    <p:animEffect transition="in" filter="wipe(left)">
                                      <p:cBhvr>
                                        <p:cTn id="12" dur="500"/>
                                        <p:tgtEl>
                                          <p:spTgt spid="915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15459">
                                            <p:txEl>
                                              <p:pRg st="4" end="4"/>
                                            </p:txEl>
                                          </p:spTgt>
                                        </p:tgtEl>
                                        <p:attrNameLst>
                                          <p:attrName>style.visibility</p:attrName>
                                        </p:attrNameLst>
                                      </p:cBhvr>
                                      <p:to>
                                        <p:strVal val="visible"/>
                                      </p:to>
                                    </p:set>
                                    <p:animEffect transition="in" filter="wipe(left)">
                                      <p:cBhvr>
                                        <p:cTn id="17" dur="500"/>
                                        <p:tgtEl>
                                          <p:spTgt spid="915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545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GB" smtClean="0"/>
              <a:t>The Present of Your Self</a:t>
            </a:r>
          </a:p>
        </p:txBody>
      </p:sp>
      <p:sp>
        <p:nvSpPr>
          <p:cNvPr id="916483" name="Rectangle 3"/>
          <p:cNvSpPr>
            <a:spLocks noGrp="1" noChangeArrowheads="1"/>
          </p:cNvSpPr>
          <p:nvPr>
            <p:ph type="body" idx="1"/>
          </p:nvPr>
        </p:nvSpPr>
        <p:spPr>
          <a:xfrm>
            <a:off x="395288" y="1916113"/>
            <a:ext cx="8221662" cy="4318000"/>
          </a:xfrm>
        </p:spPr>
        <p:txBody>
          <a:bodyPr/>
          <a:lstStyle/>
          <a:p>
            <a:pPr marL="0" indent="0" algn="ctr" eaLnBrk="1" hangingPunct="1">
              <a:lnSpc>
                <a:spcPct val="90000"/>
              </a:lnSpc>
              <a:buFont typeface="Wingdings" pitchFamily="2" charset="2"/>
              <a:buNone/>
            </a:pPr>
            <a:r>
              <a:rPr lang="en-GB" sz="2600" b="1" i="1" dirty="0" smtClean="0"/>
              <a:t>Do you really need to believe that our </a:t>
            </a:r>
            <a:r>
              <a:rPr lang="en-GB" sz="2600" b="1" i="1" dirty="0" smtClean="0"/>
              <a:t>way of life has </a:t>
            </a:r>
            <a:r>
              <a:rPr lang="en-GB" sz="2600" b="1" i="1" dirty="0" smtClean="0"/>
              <a:t>to remain as such in order to accomplish yourself?</a:t>
            </a:r>
          </a:p>
          <a:p>
            <a:pPr marL="0" indent="0" algn="ctr" eaLnBrk="1" hangingPunct="1">
              <a:lnSpc>
                <a:spcPct val="90000"/>
              </a:lnSpc>
              <a:buFont typeface="Wingdings" pitchFamily="2" charset="2"/>
              <a:buNone/>
            </a:pPr>
            <a:endParaRPr lang="en-GB" sz="2600" b="1" i="1" dirty="0" smtClean="0"/>
          </a:p>
          <a:p>
            <a:pPr marL="0" indent="0" algn="ctr" eaLnBrk="1" hangingPunct="1">
              <a:lnSpc>
                <a:spcPct val="90000"/>
              </a:lnSpc>
              <a:buFont typeface="Wingdings" pitchFamily="2" charset="2"/>
              <a:buNone/>
            </a:pPr>
            <a:r>
              <a:rPr lang="en-GB" sz="2600" b="1" i="1" dirty="0" smtClean="0"/>
              <a:t>Can you dream of a better future?</a:t>
            </a:r>
          </a:p>
          <a:p>
            <a:pPr marL="0" indent="0" algn="ctr" eaLnBrk="1" hangingPunct="1">
              <a:lnSpc>
                <a:spcPct val="90000"/>
              </a:lnSpc>
              <a:buFont typeface="Wingdings" pitchFamily="2" charset="2"/>
              <a:buNone/>
            </a:pPr>
            <a:endParaRPr lang="en-GB" sz="2600" b="1" i="1" dirty="0" smtClean="0"/>
          </a:p>
          <a:p>
            <a:pPr marL="0" indent="0" algn="ctr" eaLnBrk="1" hangingPunct="1">
              <a:lnSpc>
                <a:spcPct val="90000"/>
              </a:lnSpc>
              <a:buFont typeface="Wingdings" pitchFamily="2" charset="2"/>
              <a:buNone/>
            </a:pPr>
            <a:r>
              <a:rPr lang="en-GB" sz="2600" b="1" i="1" dirty="0" smtClean="0"/>
              <a:t>Then, you can look at the evidence showing that our </a:t>
            </a:r>
            <a:r>
              <a:rPr lang="en-GB" sz="2600" b="1" i="1" dirty="0" smtClean="0"/>
              <a:t>way of life comes to </a:t>
            </a:r>
            <a:r>
              <a:rPr lang="en-GB" sz="2600" b="1" i="1" smtClean="0"/>
              <a:t>an end </a:t>
            </a:r>
            <a:r>
              <a:rPr lang="en-GB" sz="2600" b="1" i="1" dirty="0" smtClean="0"/>
              <a:t>and find there energy to construct a better future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6483">
                                            <p:txEl>
                                              <p:pRg st="0" end="0"/>
                                            </p:txEl>
                                          </p:spTgt>
                                        </p:tgtEl>
                                        <p:attrNameLst>
                                          <p:attrName>style.visibility</p:attrName>
                                        </p:attrNameLst>
                                      </p:cBhvr>
                                      <p:to>
                                        <p:strVal val="visible"/>
                                      </p:to>
                                    </p:set>
                                    <p:animEffect transition="in" filter="wipe(left)">
                                      <p:cBhvr>
                                        <p:cTn id="7" dur="500"/>
                                        <p:tgtEl>
                                          <p:spTgt spid="916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6483">
                                            <p:txEl>
                                              <p:pRg st="2" end="2"/>
                                            </p:txEl>
                                          </p:spTgt>
                                        </p:tgtEl>
                                        <p:attrNameLst>
                                          <p:attrName>style.visibility</p:attrName>
                                        </p:attrNameLst>
                                      </p:cBhvr>
                                      <p:to>
                                        <p:strVal val="visible"/>
                                      </p:to>
                                    </p:set>
                                    <p:animEffect transition="in" filter="wipe(left)">
                                      <p:cBhvr>
                                        <p:cTn id="12" dur="500"/>
                                        <p:tgtEl>
                                          <p:spTgt spid="91648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16483">
                                            <p:txEl>
                                              <p:pRg st="4" end="4"/>
                                            </p:txEl>
                                          </p:spTgt>
                                        </p:tgtEl>
                                        <p:attrNameLst>
                                          <p:attrName>style.visibility</p:attrName>
                                        </p:attrNameLst>
                                      </p:cBhvr>
                                      <p:to>
                                        <p:strVal val="visible"/>
                                      </p:to>
                                    </p:set>
                                    <p:animEffect transition="in" filter="wipe(left)">
                                      <p:cBhvr>
                                        <p:cTn id="17" dur="500"/>
                                        <p:tgtEl>
                                          <p:spTgt spid="916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648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Oil Industry and Climate Change</a:t>
            </a:r>
          </a:p>
        </p:txBody>
      </p:sp>
      <p:sp>
        <p:nvSpPr>
          <p:cNvPr id="870403" name="Rectangle 3"/>
          <p:cNvSpPr>
            <a:spLocks noGrp="1" noChangeArrowheads="1"/>
          </p:cNvSpPr>
          <p:nvPr>
            <p:ph type="body" idx="1"/>
          </p:nvPr>
        </p:nvSpPr>
        <p:spPr>
          <a:xfrm>
            <a:off x="539750" y="1700213"/>
            <a:ext cx="7807325" cy="4318000"/>
          </a:xfrm>
        </p:spPr>
        <p:txBody>
          <a:bodyPr/>
          <a:lstStyle/>
          <a:p>
            <a:pPr eaLnBrk="1" hangingPunct="1">
              <a:buFont typeface="Wingdings" pitchFamily="2" charset="2"/>
              <a:buNone/>
            </a:pPr>
            <a:r>
              <a:rPr lang="en-US" smtClean="0"/>
              <a:t>In the mid 90s, within major oil companies</a:t>
            </a:r>
          </a:p>
          <a:p>
            <a:pPr eaLnBrk="1" hangingPunct="1">
              <a:buFont typeface="Wingdings" pitchFamily="2" charset="2"/>
              <a:buNone/>
            </a:pPr>
            <a:endParaRPr lang="en-US" smtClean="0"/>
          </a:p>
          <a:p>
            <a:pPr eaLnBrk="1" hangingPunct="1"/>
            <a:r>
              <a:rPr lang="en-US" smtClean="0"/>
              <a:t>Emissions of CO2 were recognized as a potential determinant of global warming</a:t>
            </a:r>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03">
                                            <p:txEl>
                                              <p:pRg st="0" end="0"/>
                                            </p:txEl>
                                          </p:spTgt>
                                        </p:tgtEl>
                                        <p:attrNameLst>
                                          <p:attrName>style.visibility</p:attrName>
                                        </p:attrNameLst>
                                      </p:cBhvr>
                                      <p:to>
                                        <p:strVal val="visible"/>
                                      </p:to>
                                    </p:set>
                                    <p:animEffect transition="in" filter="wipe(left)">
                                      <p:cBhvr>
                                        <p:cTn id="7" dur="500"/>
                                        <p:tgtEl>
                                          <p:spTgt spid="87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03">
                                            <p:txEl>
                                              <p:pRg st="2" end="2"/>
                                            </p:txEl>
                                          </p:spTgt>
                                        </p:tgtEl>
                                        <p:attrNameLst>
                                          <p:attrName>style.visibility</p:attrName>
                                        </p:attrNameLst>
                                      </p:cBhvr>
                                      <p:to>
                                        <p:strVal val="visible"/>
                                      </p:to>
                                    </p:set>
                                    <p:animEffect transition="in" filter="wipe(left)">
                                      <p:cBhvr>
                                        <p:cTn id="12" dur="500"/>
                                        <p:tgtEl>
                                          <p:spTgt spid="870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06400" y="228600"/>
            <a:ext cx="8558213" cy="1143000"/>
          </a:xfrm>
        </p:spPr>
        <p:txBody>
          <a:bodyPr/>
          <a:lstStyle/>
          <a:p>
            <a:pPr eaLnBrk="1" hangingPunct="1">
              <a:lnSpc>
                <a:spcPct val="90000"/>
              </a:lnSpc>
            </a:pPr>
            <a:r>
              <a:rPr lang="en-US" sz="3400" smtClean="0"/>
              <a:t>Words from the Intergovernmental Panel on Climate Change</a:t>
            </a:r>
            <a:r>
              <a:rPr lang="en-US" sz="2900" smtClean="0"/>
              <a:t> (IPCC)</a:t>
            </a:r>
            <a:endParaRPr lang="en-US" sz="3800" smtClean="0"/>
          </a:p>
        </p:txBody>
      </p:sp>
      <p:sp>
        <p:nvSpPr>
          <p:cNvPr id="871427" name="Text Box 3"/>
          <p:cNvSpPr txBox="1">
            <a:spLocks noChangeArrowheads="1"/>
          </p:cNvSpPr>
          <p:nvPr/>
        </p:nvSpPr>
        <p:spPr bwMode="auto">
          <a:xfrm>
            <a:off x="609600" y="1752600"/>
            <a:ext cx="7772400" cy="915988"/>
          </a:xfrm>
          <a:prstGeom prst="rect">
            <a:avLst/>
          </a:prstGeom>
          <a:noFill/>
          <a:ln w="9525">
            <a:noFill/>
            <a:miter lim="800000"/>
            <a:headEnd/>
            <a:tailEnd/>
          </a:ln>
        </p:spPr>
        <p:txBody>
          <a:bodyPr>
            <a:spAutoFit/>
          </a:bodyPr>
          <a:lstStyle/>
          <a:p>
            <a:pPr>
              <a:spcBef>
                <a:spcPct val="0"/>
              </a:spcBef>
            </a:pPr>
            <a:r>
              <a:rPr lang="en-US" sz="2600" i="1">
                <a:solidFill>
                  <a:schemeClr val="tx2"/>
                </a:solidFill>
                <a:latin typeface="Arial" charset="0"/>
                <a:cs typeface="Arial" charset="0"/>
              </a:rPr>
              <a:t>“The balance of evidence suggests that there is a discernable human influence on global climate</a:t>
            </a:r>
            <a:r>
              <a:rPr lang="en-US" sz="2800" i="1">
                <a:solidFill>
                  <a:schemeClr val="tx2"/>
                </a:solidFill>
                <a:latin typeface="Arial" charset="0"/>
                <a:cs typeface="Arial" charset="0"/>
              </a:rPr>
              <a:t>”</a:t>
            </a:r>
            <a:endParaRPr lang="en-US" sz="2800" b="1" i="1">
              <a:solidFill>
                <a:schemeClr val="tx2"/>
              </a:solidFill>
              <a:latin typeface="Arial" charset="0"/>
              <a:cs typeface="Arial" charset="0"/>
            </a:endParaRPr>
          </a:p>
        </p:txBody>
      </p:sp>
      <p:sp>
        <p:nvSpPr>
          <p:cNvPr id="871428" name="Rectangle 4"/>
          <p:cNvSpPr>
            <a:spLocks noChangeArrowheads="1"/>
          </p:cNvSpPr>
          <p:nvPr/>
        </p:nvSpPr>
        <p:spPr bwMode="auto">
          <a:xfrm>
            <a:off x="4191000" y="2841625"/>
            <a:ext cx="3986213" cy="336550"/>
          </a:xfrm>
          <a:prstGeom prst="rect">
            <a:avLst/>
          </a:prstGeom>
          <a:noFill/>
          <a:ln w="9525">
            <a:noFill/>
            <a:miter lim="800000"/>
            <a:headEnd/>
            <a:tailEnd/>
          </a:ln>
        </p:spPr>
        <p:txBody>
          <a:bodyPr wrap="none">
            <a:spAutoFit/>
          </a:bodyPr>
          <a:lstStyle/>
          <a:p>
            <a:pPr algn="l">
              <a:spcBef>
                <a:spcPct val="0"/>
              </a:spcBef>
            </a:pPr>
            <a:r>
              <a:rPr lang="en-US" sz="1600" b="1" i="1">
                <a:solidFill>
                  <a:schemeClr val="tx2"/>
                </a:solidFill>
                <a:latin typeface="Arial" charset="0"/>
                <a:cs typeface="Arial" charset="0"/>
              </a:rPr>
              <a:t>IPCC Second Assessment Report, 1995</a:t>
            </a:r>
            <a:endParaRPr lang="en-GB" sz="2400" b="1" i="1">
              <a:solidFill>
                <a:schemeClr val="tx2"/>
              </a:solidFill>
              <a:latin typeface="Arial" charset="0"/>
              <a:cs typeface="Arial" charset="0"/>
            </a:endParaRPr>
          </a:p>
        </p:txBody>
      </p:sp>
      <p:sp>
        <p:nvSpPr>
          <p:cNvPr id="871429" name="Text Box 5"/>
          <p:cNvSpPr txBox="1">
            <a:spLocks noChangeArrowheads="1"/>
          </p:cNvSpPr>
          <p:nvPr/>
        </p:nvSpPr>
        <p:spPr bwMode="auto">
          <a:xfrm>
            <a:off x="838200" y="3276600"/>
            <a:ext cx="7543800" cy="1679575"/>
          </a:xfrm>
          <a:prstGeom prst="rect">
            <a:avLst/>
          </a:prstGeom>
          <a:noFill/>
          <a:ln w="9525">
            <a:noFill/>
            <a:miter lim="800000"/>
            <a:headEnd/>
            <a:tailEnd/>
          </a:ln>
        </p:spPr>
        <p:txBody>
          <a:bodyPr>
            <a:spAutoFit/>
          </a:bodyPr>
          <a:lstStyle/>
          <a:p>
            <a:pPr>
              <a:spcBef>
                <a:spcPct val="0"/>
              </a:spcBef>
            </a:pPr>
            <a:r>
              <a:rPr lang="en-US" sz="2600" i="1">
                <a:solidFill>
                  <a:schemeClr val="tx2"/>
                </a:solidFill>
                <a:latin typeface="Arial" charset="0"/>
                <a:cs typeface="Arial" charset="0"/>
              </a:rPr>
              <a:t>“</a:t>
            </a:r>
            <a:r>
              <a:rPr lang="en-GB" sz="2600" i="1">
                <a:solidFill>
                  <a:schemeClr val="tx2"/>
                </a:solidFill>
                <a:latin typeface="Arial" charset="0"/>
                <a:cs typeface="Arial" charset="0"/>
              </a:rPr>
              <a:t>The Earth’s climate system has demonstrably changed on both global and regional scales since the pre-industrial era, with some of these changes attributable to human activities.</a:t>
            </a:r>
            <a:r>
              <a:rPr lang="en-US" sz="2600" i="1">
                <a:solidFill>
                  <a:schemeClr val="tx2"/>
                </a:solidFill>
                <a:latin typeface="Arial" charset="0"/>
                <a:cs typeface="Arial" charset="0"/>
              </a:rPr>
              <a:t>”</a:t>
            </a:r>
          </a:p>
        </p:txBody>
      </p:sp>
      <p:sp>
        <p:nvSpPr>
          <p:cNvPr id="871430" name="Rectangle 6"/>
          <p:cNvSpPr>
            <a:spLocks noChangeArrowheads="1"/>
          </p:cNvSpPr>
          <p:nvPr/>
        </p:nvSpPr>
        <p:spPr bwMode="auto">
          <a:xfrm>
            <a:off x="4343400" y="5280025"/>
            <a:ext cx="3762375" cy="336550"/>
          </a:xfrm>
          <a:prstGeom prst="rect">
            <a:avLst/>
          </a:prstGeom>
          <a:noFill/>
          <a:ln w="9525">
            <a:noFill/>
            <a:miter lim="800000"/>
            <a:headEnd/>
            <a:tailEnd/>
          </a:ln>
        </p:spPr>
        <p:txBody>
          <a:bodyPr wrap="none">
            <a:spAutoFit/>
          </a:bodyPr>
          <a:lstStyle/>
          <a:p>
            <a:pPr algn="l">
              <a:spcBef>
                <a:spcPct val="0"/>
              </a:spcBef>
            </a:pPr>
            <a:r>
              <a:rPr lang="en-US" sz="1600" b="1" i="1">
                <a:solidFill>
                  <a:schemeClr val="tx2"/>
                </a:solidFill>
                <a:latin typeface="Arial" charset="0"/>
                <a:cs typeface="Arial" charset="0"/>
              </a:rPr>
              <a:t>IPCC Third Assessment Report, 2001</a:t>
            </a:r>
            <a:endParaRPr lang="en-GB" sz="1600" b="1" i="1">
              <a:solidFill>
                <a:schemeClr val="tx2"/>
              </a:solidFill>
              <a:latin typeface="Arial" charset="0"/>
              <a:cs typeface="Arial"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1427">
                                            <p:txEl>
                                              <p:pRg st="0" end="0"/>
                                            </p:txEl>
                                          </p:spTgt>
                                        </p:tgtEl>
                                        <p:attrNameLst>
                                          <p:attrName>style.visibility</p:attrName>
                                        </p:attrNameLst>
                                      </p:cBhvr>
                                      <p:to>
                                        <p:strVal val="visible"/>
                                      </p:to>
                                    </p:set>
                                    <p:animEffect transition="in" filter="wipe(left)">
                                      <p:cBhvr>
                                        <p:cTn id="7" dur="500"/>
                                        <p:tgtEl>
                                          <p:spTgt spid="8714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71428">
                                            <p:txEl>
                                              <p:pRg st="0" end="0"/>
                                            </p:txEl>
                                          </p:spTgt>
                                        </p:tgtEl>
                                        <p:attrNameLst>
                                          <p:attrName>style.visibility</p:attrName>
                                        </p:attrNameLst>
                                      </p:cBhvr>
                                      <p:to>
                                        <p:strVal val="visible"/>
                                      </p:to>
                                    </p:set>
                                    <p:animEffect transition="in" filter="wipe(left)">
                                      <p:cBhvr>
                                        <p:cTn id="10" dur="500"/>
                                        <p:tgtEl>
                                          <p:spTgt spid="87142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71429">
                                            <p:txEl>
                                              <p:pRg st="0" end="0"/>
                                            </p:txEl>
                                          </p:spTgt>
                                        </p:tgtEl>
                                        <p:attrNameLst>
                                          <p:attrName>style.visibility</p:attrName>
                                        </p:attrNameLst>
                                      </p:cBhvr>
                                      <p:to>
                                        <p:strVal val="visible"/>
                                      </p:to>
                                    </p:set>
                                    <p:animEffect transition="in" filter="wipe(left)">
                                      <p:cBhvr>
                                        <p:cTn id="15" dur="500"/>
                                        <p:tgtEl>
                                          <p:spTgt spid="871429">
                                            <p:txEl>
                                              <p:pRg st="0" end="0"/>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871430">
                                            <p:txEl>
                                              <p:pRg st="0" end="0"/>
                                            </p:txEl>
                                          </p:spTgt>
                                        </p:tgtEl>
                                        <p:attrNameLst>
                                          <p:attrName>style.visibility</p:attrName>
                                        </p:attrNameLst>
                                      </p:cBhvr>
                                      <p:to>
                                        <p:strVal val="visible"/>
                                      </p:to>
                                    </p:set>
                                    <p:animEffect transition="in" filter="wipe(left)">
                                      <p:cBhvr>
                                        <p:cTn id="18" dur="500"/>
                                        <p:tgtEl>
                                          <p:spTgt spid="8714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1427" grpId="0" build="p" autoUpdateAnimBg="0"/>
      <p:bldP spid="871428" grpId="0" build="p" autoUpdateAnimBg="0"/>
      <p:bldP spid="871429" grpId="0" build="p" autoUpdateAnimBg="0"/>
      <p:bldP spid="871430"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04800"/>
            <a:ext cx="9144000" cy="1036638"/>
          </a:xfrm>
        </p:spPr>
        <p:txBody>
          <a:bodyPr/>
          <a:lstStyle/>
          <a:p>
            <a:pPr eaLnBrk="1" hangingPunct="1">
              <a:lnSpc>
                <a:spcPct val="90000"/>
              </a:lnSpc>
            </a:pPr>
            <a:r>
              <a:rPr lang="en-US" sz="3800" smtClean="0"/>
              <a:t>Build-up of CO</a:t>
            </a:r>
            <a:r>
              <a:rPr lang="en-US" sz="2300" smtClean="0"/>
              <a:t>2</a:t>
            </a:r>
            <a:r>
              <a:rPr lang="en-US" sz="3800" smtClean="0"/>
              <a:t> in the atmosphere</a:t>
            </a:r>
            <a:endParaRPr lang="en-US" smtClean="0"/>
          </a:p>
        </p:txBody>
      </p:sp>
      <p:pic>
        <p:nvPicPr>
          <p:cNvPr id="9219" name="Picture 3"/>
          <p:cNvPicPr>
            <a:picLocks noChangeAspect="1" noChangeArrowheads="1"/>
          </p:cNvPicPr>
          <p:nvPr/>
        </p:nvPicPr>
        <p:blipFill>
          <a:blip r:embed="rId3"/>
          <a:srcRect/>
          <a:stretch>
            <a:fillRect/>
          </a:stretch>
        </p:blipFill>
        <p:spPr bwMode="auto">
          <a:xfrm>
            <a:off x="0" y="1268413"/>
            <a:ext cx="9144000" cy="5200650"/>
          </a:xfrm>
          <a:prstGeom prst="rect">
            <a:avLst/>
          </a:prstGeom>
          <a:noFill/>
          <a:ln w="9525">
            <a:noFill/>
            <a:miter lim="800000"/>
            <a:headEnd/>
            <a:tailEnd/>
          </a:ln>
        </p:spPr>
      </p:pic>
      <p:sp>
        <p:nvSpPr>
          <p:cNvPr id="9220" name="Text Box 4"/>
          <p:cNvSpPr txBox="1">
            <a:spLocks noChangeArrowheads="1"/>
          </p:cNvSpPr>
          <p:nvPr/>
        </p:nvSpPr>
        <p:spPr bwMode="auto">
          <a:xfrm>
            <a:off x="4643438" y="6524625"/>
            <a:ext cx="3095625" cy="304800"/>
          </a:xfrm>
          <a:prstGeom prst="rect">
            <a:avLst/>
          </a:prstGeom>
          <a:noFill/>
          <a:ln w="9525">
            <a:noFill/>
            <a:miter lim="800000"/>
            <a:headEnd/>
            <a:tailEnd/>
          </a:ln>
        </p:spPr>
        <p:txBody>
          <a:bodyPr>
            <a:spAutoFit/>
          </a:bodyPr>
          <a:lstStyle/>
          <a:p>
            <a:pPr algn="l"/>
            <a:r>
              <a:rPr lang="en-GB" sz="1400" b="1">
                <a:latin typeface="Arial" charset="0"/>
                <a:cs typeface="Arial" charset="0"/>
              </a:rPr>
              <a:t>Source: IPCC, TAR, 2001</a:t>
            </a:r>
            <a:endParaRPr lang="en-GB" sz="2000" b="1">
              <a:latin typeface="Arial" charset="0"/>
              <a:cs typeface="Arial" charset="0"/>
            </a:endParaRPr>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659563" y="6021388"/>
            <a:ext cx="2362200" cy="304800"/>
          </a:xfrm>
          <a:prstGeom prst="rect">
            <a:avLst/>
          </a:prstGeom>
          <a:noFill/>
          <a:ln w="9525">
            <a:noFill/>
            <a:miter lim="800000"/>
            <a:headEnd/>
            <a:tailEnd/>
          </a:ln>
        </p:spPr>
        <p:txBody>
          <a:bodyPr>
            <a:spAutoFit/>
          </a:bodyPr>
          <a:lstStyle/>
          <a:p>
            <a:pPr algn="l"/>
            <a:r>
              <a:rPr lang="en-GB" sz="1400">
                <a:latin typeface="Arial" charset="0"/>
                <a:cs typeface="Arial" charset="0"/>
              </a:rPr>
              <a:t>Source: IPCC, TAR, 2001</a:t>
            </a:r>
          </a:p>
        </p:txBody>
      </p:sp>
      <p:pic>
        <p:nvPicPr>
          <p:cNvPr id="10243" name="Picture 3"/>
          <p:cNvPicPr>
            <a:picLocks noChangeAspect="1" noChangeArrowheads="1"/>
          </p:cNvPicPr>
          <p:nvPr/>
        </p:nvPicPr>
        <p:blipFill>
          <a:blip r:embed="rId3"/>
          <a:srcRect/>
          <a:stretch>
            <a:fillRect/>
          </a:stretch>
        </p:blipFill>
        <p:spPr bwMode="auto">
          <a:xfrm>
            <a:off x="152400" y="152400"/>
            <a:ext cx="6405563" cy="6448425"/>
          </a:xfrm>
          <a:prstGeom prst="rect">
            <a:avLst/>
          </a:prstGeom>
          <a:noFill/>
          <a:ln w="9525">
            <a:noFill/>
            <a:miter lim="800000"/>
            <a:headEnd/>
            <a:tailEnd/>
          </a:ln>
        </p:spPr>
      </p:pic>
      <p:sp>
        <p:nvSpPr>
          <p:cNvPr id="10244" name="Rectangle 4"/>
          <p:cNvSpPr>
            <a:spLocks noChangeArrowheads="1"/>
          </p:cNvSpPr>
          <p:nvPr/>
        </p:nvSpPr>
        <p:spPr bwMode="auto">
          <a:xfrm>
            <a:off x="6629400" y="228600"/>
            <a:ext cx="2286000" cy="1190625"/>
          </a:xfrm>
          <a:prstGeom prst="rect">
            <a:avLst/>
          </a:prstGeom>
          <a:noFill/>
          <a:ln w="9525">
            <a:noFill/>
            <a:miter lim="800000"/>
            <a:headEnd/>
            <a:tailEnd/>
          </a:ln>
        </p:spPr>
        <p:txBody>
          <a:bodyPr>
            <a:spAutoFit/>
          </a:bodyPr>
          <a:lstStyle/>
          <a:p>
            <a:pPr algn="l">
              <a:spcBef>
                <a:spcPct val="0"/>
              </a:spcBef>
            </a:pPr>
            <a:r>
              <a:rPr lang="en-GB" b="1">
                <a:latin typeface="Arial" charset="0"/>
                <a:cs typeface="Arial" charset="0"/>
              </a:rPr>
              <a:t>Variations of the Earth’s surface temperature: years 1000 to 2100</a:t>
            </a:r>
            <a:endParaRPr lang="en-GB" sz="2000" b="1">
              <a:latin typeface="Arial" charset="0"/>
              <a:cs typeface="Arial" charset="0"/>
            </a:endParaRPr>
          </a:p>
        </p:txBody>
      </p:sp>
      <p:sp>
        <p:nvSpPr>
          <p:cNvPr id="10245" name="Rectangle 5"/>
          <p:cNvSpPr>
            <a:spLocks noChangeArrowheads="1"/>
          </p:cNvSpPr>
          <p:nvPr/>
        </p:nvSpPr>
        <p:spPr bwMode="auto">
          <a:xfrm>
            <a:off x="6659563" y="1700213"/>
            <a:ext cx="2362200" cy="4211637"/>
          </a:xfrm>
          <a:prstGeom prst="rect">
            <a:avLst/>
          </a:prstGeom>
          <a:noFill/>
          <a:ln w="9525">
            <a:noFill/>
            <a:miter lim="800000"/>
            <a:headEnd/>
            <a:tailEnd/>
          </a:ln>
        </p:spPr>
        <p:txBody>
          <a:bodyPr>
            <a:spAutoFit/>
          </a:bodyPr>
          <a:lstStyle/>
          <a:p>
            <a:pPr marL="187325" indent="-187325" algn="l">
              <a:spcBef>
                <a:spcPct val="0"/>
              </a:spcBef>
              <a:buFontTx/>
              <a:buChar char="•"/>
            </a:pPr>
            <a:r>
              <a:rPr lang="en-GB">
                <a:latin typeface="Arial" charset="0"/>
                <a:cs typeface="Arial" charset="0"/>
              </a:rPr>
              <a:t>Departure from 1990 value</a:t>
            </a:r>
          </a:p>
          <a:p>
            <a:pPr marL="187325" indent="-187325" algn="l">
              <a:spcBef>
                <a:spcPct val="0"/>
              </a:spcBef>
              <a:buFontTx/>
              <a:buChar char="•"/>
            </a:pPr>
            <a:r>
              <a:rPr lang="en-GB">
                <a:latin typeface="Arial" charset="0"/>
                <a:cs typeface="Arial" charset="0"/>
              </a:rPr>
              <a:t>Grey = uncertainty (95% conf. Limit)</a:t>
            </a:r>
          </a:p>
          <a:p>
            <a:pPr marL="187325" indent="-187325" algn="l">
              <a:spcBef>
                <a:spcPct val="0"/>
              </a:spcBef>
              <a:buFontTx/>
              <a:buChar char="•"/>
            </a:pPr>
            <a:r>
              <a:rPr lang="en-GB">
                <a:latin typeface="Arial" charset="0"/>
                <a:cs typeface="Arial" charset="0"/>
              </a:rPr>
              <a:t>Before 1860: proxies (tree rings, corals, ice cores &amp; historical records) 50 years average</a:t>
            </a:r>
          </a:p>
          <a:p>
            <a:pPr marL="187325" indent="-187325" algn="l">
              <a:spcBef>
                <a:spcPct val="0"/>
              </a:spcBef>
              <a:buFontTx/>
              <a:buChar char="•"/>
            </a:pPr>
            <a:r>
              <a:rPr lang="en-GB">
                <a:latin typeface="Arial" charset="0"/>
                <a:cs typeface="Arial" charset="0"/>
              </a:rPr>
              <a:t>From 1860 to 2000: observations</a:t>
            </a:r>
          </a:p>
          <a:p>
            <a:pPr marL="187325" indent="-187325" algn="l">
              <a:spcBef>
                <a:spcPct val="0"/>
              </a:spcBef>
              <a:buFontTx/>
              <a:buChar char="•"/>
            </a:pPr>
            <a:r>
              <a:rPr lang="en-GB">
                <a:latin typeface="Arial" charset="0"/>
                <a:cs typeface="Arial" charset="0"/>
              </a:rPr>
              <a:t>50 then 10 years average</a:t>
            </a:r>
          </a:p>
          <a:p>
            <a:pPr marL="187325" indent="-187325" algn="l">
              <a:spcBef>
                <a:spcPct val="0"/>
              </a:spcBef>
              <a:buFontTx/>
              <a:buChar char="•"/>
            </a:pPr>
            <a:r>
              <a:rPr lang="en-GB">
                <a:latin typeface="Arial" charset="0"/>
                <a:cs typeface="Arial" charset="0"/>
              </a:rPr>
              <a:t>From years 2000 to 2100 projections</a:t>
            </a:r>
            <a:endParaRPr lang="en-GB" sz="2000">
              <a:latin typeface="Arial" charset="0"/>
              <a:cs typeface="Arial" charset="0"/>
            </a:endParaRPr>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4800"/>
            <a:ext cx="7772400" cy="685800"/>
          </a:xfrm>
        </p:spPr>
        <p:txBody>
          <a:bodyPr/>
          <a:lstStyle/>
          <a:p>
            <a:pPr eaLnBrk="1" hangingPunct="1"/>
            <a:r>
              <a:rPr lang="en-US" smtClean="0"/>
              <a:t>Climate Change Effects</a:t>
            </a:r>
          </a:p>
        </p:txBody>
      </p:sp>
      <p:sp>
        <p:nvSpPr>
          <p:cNvPr id="877571" name="Text Box 3"/>
          <p:cNvSpPr txBox="1">
            <a:spLocks noChangeArrowheads="1"/>
          </p:cNvSpPr>
          <p:nvPr/>
        </p:nvSpPr>
        <p:spPr bwMode="auto">
          <a:xfrm>
            <a:off x="611188" y="1700213"/>
            <a:ext cx="7772400" cy="3743325"/>
          </a:xfrm>
          <a:prstGeom prst="rect">
            <a:avLst/>
          </a:prstGeom>
          <a:noFill/>
          <a:ln w="9525">
            <a:noFill/>
            <a:miter lim="800000"/>
            <a:headEnd/>
            <a:tailEnd/>
          </a:ln>
        </p:spPr>
        <p:txBody>
          <a:bodyPr>
            <a:spAutoFit/>
          </a:bodyPr>
          <a:lstStyle/>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Increase of Global Mean Surface Temperatures</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Irreversible and rapid Climate Change </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Sea Levels Rises</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Increased occurrence of Extreme Weather Events</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Disruptions in agriculture</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Spread of Tropical Diseases</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Population Migrations</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Disappearance of ecosystems and species that are unable to migrate</a:t>
            </a:r>
          </a:p>
          <a:p>
            <a:pPr marL="442913" indent="-442913" algn="l">
              <a:spcBef>
                <a:spcPct val="0"/>
              </a:spcBef>
              <a:buClr>
                <a:srgbClr val="FF9933"/>
              </a:buClr>
              <a:buFont typeface="Monotype Sorts" charset="2"/>
              <a:buChar char="z"/>
            </a:pPr>
            <a:r>
              <a:rPr lang="en-US" sz="2400">
                <a:solidFill>
                  <a:schemeClr val="tx2"/>
                </a:solidFill>
                <a:latin typeface="Arial" charset="0"/>
                <a:cs typeface="Arial" charset="0"/>
              </a:rPr>
              <a:t> …</a:t>
            </a:r>
          </a:p>
        </p:txBody>
      </p:sp>
      <p:sp>
        <p:nvSpPr>
          <p:cNvPr id="877572" name="Rectangle 4"/>
          <p:cNvSpPr>
            <a:spLocks noChangeArrowheads="1"/>
          </p:cNvSpPr>
          <p:nvPr/>
        </p:nvSpPr>
        <p:spPr bwMode="auto">
          <a:xfrm>
            <a:off x="611188" y="5516563"/>
            <a:ext cx="7772400" cy="1058862"/>
          </a:xfrm>
          <a:prstGeom prst="rect">
            <a:avLst/>
          </a:prstGeom>
          <a:noFill/>
          <a:ln w="9525">
            <a:noFill/>
            <a:miter lim="800000"/>
            <a:headEnd/>
            <a:tailEnd/>
          </a:ln>
        </p:spPr>
        <p:txBody>
          <a:bodyPr anchor="b"/>
          <a:lstStyle/>
          <a:p>
            <a:pPr>
              <a:lnSpc>
                <a:spcPct val="90000"/>
              </a:lnSpc>
              <a:spcBef>
                <a:spcPct val="0"/>
              </a:spcBef>
            </a:pPr>
            <a:r>
              <a:rPr kumimoji="1" lang="en-US" sz="2800" b="1" i="1">
                <a:solidFill>
                  <a:schemeClr val="tx2"/>
                </a:solidFill>
                <a:latin typeface="Arial" charset="0"/>
                <a:cs typeface="Arial" charset="0"/>
              </a:rPr>
              <a:t>Impacts are expected to be mostly</a:t>
            </a:r>
            <a:r>
              <a:rPr kumimoji="1" lang="en-US" sz="2800" i="1">
                <a:solidFill>
                  <a:schemeClr val="tx2"/>
                </a:solidFill>
                <a:latin typeface="Arial" charset="0"/>
                <a:cs typeface="Arial" charset="0"/>
              </a:rPr>
              <a:t> </a:t>
            </a:r>
          </a:p>
          <a:p>
            <a:pPr>
              <a:lnSpc>
                <a:spcPct val="90000"/>
              </a:lnSpc>
              <a:spcBef>
                <a:spcPct val="0"/>
              </a:spcBef>
            </a:pPr>
            <a:r>
              <a:rPr kumimoji="1" lang="en-US" sz="2800" b="1" i="1">
                <a:solidFill>
                  <a:schemeClr val="tx2"/>
                </a:solidFill>
                <a:latin typeface="Arial" charset="0"/>
                <a:cs typeface="Arial" charset="0"/>
              </a:rPr>
              <a:t>negative</a:t>
            </a:r>
            <a:r>
              <a:rPr kumimoji="1" lang="en-US" sz="2800" i="1">
                <a:solidFill>
                  <a:schemeClr val="tx2"/>
                </a:solidFill>
                <a:latin typeface="Arial" charset="0"/>
                <a:cs typeface="Arial" charset="0"/>
              </a:rPr>
              <a:t>, </a:t>
            </a:r>
            <a:r>
              <a:rPr kumimoji="1" lang="en-US" sz="2800" b="1" i="1">
                <a:solidFill>
                  <a:schemeClr val="tx2"/>
                </a:solidFill>
                <a:latin typeface="Arial" charset="0"/>
                <a:cs typeface="Arial" charset="0"/>
              </a:rPr>
              <a:t>dramatic</a:t>
            </a:r>
            <a:r>
              <a:rPr kumimoji="1" lang="en-US" sz="2800" i="1">
                <a:solidFill>
                  <a:schemeClr val="tx2"/>
                </a:solidFill>
                <a:latin typeface="Arial" charset="0"/>
                <a:cs typeface="Arial" charset="0"/>
              </a:rPr>
              <a:t>, </a:t>
            </a:r>
            <a:r>
              <a:rPr kumimoji="1" lang="en-US" sz="2800" b="1" i="1">
                <a:solidFill>
                  <a:schemeClr val="tx2"/>
                </a:solidFill>
                <a:latin typeface="Arial" charset="0"/>
                <a:cs typeface="Arial" charset="0"/>
              </a:rPr>
              <a:t>world scale</a:t>
            </a:r>
            <a:r>
              <a:rPr kumimoji="1" lang="en-US" sz="2800" i="1">
                <a:solidFill>
                  <a:schemeClr val="tx2"/>
                </a:solidFill>
                <a:latin typeface="Arial" charset="0"/>
                <a:cs typeface="Arial" charset="0"/>
              </a:rPr>
              <a:t>, </a:t>
            </a:r>
            <a:r>
              <a:rPr kumimoji="1" lang="en-US" sz="2800" b="1" i="1">
                <a:solidFill>
                  <a:schemeClr val="tx2"/>
                </a:solidFill>
                <a:latin typeface="Arial" charset="0"/>
                <a:cs typeface="Arial" charset="0"/>
              </a:rPr>
              <a:t>irreversible</a:t>
            </a:r>
            <a:endParaRPr kumimoji="1" lang="en-US" sz="3200" b="1" i="1">
              <a:solidFill>
                <a:schemeClr val="tx2"/>
              </a:solidFill>
              <a:latin typeface="Arial" charset="0"/>
              <a:cs typeface="Arial"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7571">
                                            <p:txEl>
                                              <p:pRg st="0" end="0"/>
                                            </p:txEl>
                                          </p:spTgt>
                                        </p:tgtEl>
                                        <p:attrNameLst>
                                          <p:attrName>style.visibility</p:attrName>
                                        </p:attrNameLst>
                                      </p:cBhvr>
                                      <p:to>
                                        <p:strVal val="visible"/>
                                      </p:to>
                                    </p:set>
                                    <p:animEffect transition="in" filter="wipe(left)">
                                      <p:cBhvr>
                                        <p:cTn id="7" dur="500"/>
                                        <p:tgtEl>
                                          <p:spTgt spid="8775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7571">
                                            <p:txEl>
                                              <p:pRg st="1" end="1"/>
                                            </p:txEl>
                                          </p:spTgt>
                                        </p:tgtEl>
                                        <p:attrNameLst>
                                          <p:attrName>style.visibility</p:attrName>
                                        </p:attrNameLst>
                                      </p:cBhvr>
                                      <p:to>
                                        <p:strVal val="visible"/>
                                      </p:to>
                                    </p:set>
                                    <p:animEffect transition="in" filter="wipe(left)">
                                      <p:cBhvr>
                                        <p:cTn id="12" dur="500"/>
                                        <p:tgtEl>
                                          <p:spTgt spid="8775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7571">
                                            <p:txEl>
                                              <p:pRg st="2" end="2"/>
                                            </p:txEl>
                                          </p:spTgt>
                                        </p:tgtEl>
                                        <p:attrNameLst>
                                          <p:attrName>style.visibility</p:attrName>
                                        </p:attrNameLst>
                                      </p:cBhvr>
                                      <p:to>
                                        <p:strVal val="visible"/>
                                      </p:to>
                                    </p:set>
                                    <p:animEffect transition="in" filter="wipe(left)">
                                      <p:cBhvr>
                                        <p:cTn id="17" dur="500"/>
                                        <p:tgtEl>
                                          <p:spTgt spid="8775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7571">
                                            <p:txEl>
                                              <p:pRg st="3" end="3"/>
                                            </p:txEl>
                                          </p:spTgt>
                                        </p:tgtEl>
                                        <p:attrNameLst>
                                          <p:attrName>style.visibility</p:attrName>
                                        </p:attrNameLst>
                                      </p:cBhvr>
                                      <p:to>
                                        <p:strVal val="visible"/>
                                      </p:to>
                                    </p:set>
                                    <p:animEffect transition="in" filter="wipe(left)">
                                      <p:cBhvr>
                                        <p:cTn id="22" dur="500"/>
                                        <p:tgtEl>
                                          <p:spTgt spid="8775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7571">
                                            <p:txEl>
                                              <p:pRg st="4" end="4"/>
                                            </p:txEl>
                                          </p:spTgt>
                                        </p:tgtEl>
                                        <p:attrNameLst>
                                          <p:attrName>style.visibility</p:attrName>
                                        </p:attrNameLst>
                                      </p:cBhvr>
                                      <p:to>
                                        <p:strVal val="visible"/>
                                      </p:to>
                                    </p:set>
                                    <p:animEffect transition="in" filter="wipe(left)">
                                      <p:cBhvr>
                                        <p:cTn id="27" dur="500"/>
                                        <p:tgtEl>
                                          <p:spTgt spid="8775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77571">
                                            <p:txEl>
                                              <p:pRg st="5" end="5"/>
                                            </p:txEl>
                                          </p:spTgt>
                                        </p:tgtEl>
                                        <p:attrNameLst>
                                          <p:attrName>style.visibility</p:attrName>
                                        </p:attrNameLst>
                                      </p:cBhvr>
                                      <p:to>
                                        <p:strVal val="visible"/>
                                      </p:to>
                                    </p:set>
                                    <p:animEffect transition="in" filter="wipe(left)">
                                      <p:cBhvr>
                                        <p:cTn id="32" dur="500"/>
                                        <p:tgtEl>
                                          <p:spTgt spid="8775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77571">
                                            <p:txEl>
                                              <p:pRg st="6" end="6"/>
                                            </p:txEl>
                                          </p:spTgt>
                                        </p:tgtEl>
                                        <p:attrNameLst>
                                          <p:attrName>style.visibility</p:attrName>
                                        </p:attrNameLst>
                                      </p:cBhvr>
                                      <p:to>
                                        <p:strVal val="visible"/>
                                      </p:to>
                                    </p:set>
                                    <p:animEffect transition="in" filter="wipe(left)">
                                      <p:cBhvr>
                                        <p:cTn id="37" dur="500"/>
                                        <p:tgtEl>
                                          <p:spTgt spid="8775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77571">
                                            <p:txEl>
                                              <p:pRg st="7" end="7"/>
                                            </p:txEl>
                                          </p:spTgt>
                                        </p:tgtEl>
                                        <p:attrNameLst>
                                          <p:attrName>style.visibility</p:attrName>
                                        </p:attrNameLst>
                                      </p:cBhvr>
                                      <p:to>
                                        <p:strVal val="visible"/>
                                      </p:to>
                                    </p:set>
                                    <p:animEffect transition="in" filter="wipe(left)">
                                      <p:cBhvr>
                                        <p:cTn id="42" dur="500"/>
                                        <p:tgtEl>
                                          <p:spTgt spid="87757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77571">
                                            <p:txEl>
                                              <p:pRg st="8" end="8"/>
                                            </p:txEl>
                                          </p:spTgt>
                                        </p:tgtEl>
                                        <p:attrNameLst>
                                          <p:attrName>style.visibility</p:attrName>
                                        </p:attrNameLst>
                                      </p:cBhvr>
                                      <p:to>
                                        <p:strVal val="visible"/>
                                      </p:to>
                                    </p:set>
                                    <p:animEffect transition="in" filter="wipe(left)">
                                      <p:cBhvr>
                                        <p:cTn id="47" dur="500"/>
                                        <p:tgtEl>
                                          <p:spTgt spid="87757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877572">
                                            <p:txEl>
                                              <p:pRg st="0" end="0"/>
                                            </p:txEl>
                                          </p:spTgt>
                                        </p:tgtEl>
                                        <p:attrNameLst>
                                          <p:attrName>style.visibility</p:attrName>
                                        </p:attrNameLst>
                                      </p:cBhvr>
                                      <p:to>
                                        <p:strVal val="visible"/>
                                      </p:to>
                                    </p:set>
                                    <p:animEffect transition="in" filter="barn(outVertical)">
                                      <p:cBhvr>
                                        <p:cTn id="52" dur="500"/>
                                        <p:tgtEl>
                                          <p:spTgt spid="877572">
                                            <p:txEl>
                                              <p:pRg st="0" end="0"/>
                                            </p:txEl>
                                          </p:spTgt>
                                        </p:tgtEl>
                                      </p:cBhvr>
                                    </p:animEffect>
                                  </p:childTnLst>
                                </p:cTn>
                              </p:par>
                              <p:par>
                                <p:cTn id="53" presetID="16" presetClass="entr" presetSubtype="37" fill="hold" grpId="0" nodeType="withEffect">
                                  <p:stCondLst>
                                    <p:cond delay="0"/>
                                  </p:stCondLst>
                                  <p:childTnLst>
                                    <p:set>
                                      <p:cBhvr>
                                        <p:cTn id="54" dur="1" fill="hold">
                                          <p:stCondLst>
                                            <p:cond delay="0"/>
                                          </p:stCondLst>
                                        </p:cTn>
                                        <p:tgtEl>
                                          <p:spTgt spid="877572">
                                            <p:txEl>
                                              <p:pRg st="1" end="1"/>
                                            </p:txEl>
                                          </p:spTgt>
                                        </p:tgtEl>
                                        <p:attrNameLst>
                                          <p:attrName>style.visibility</p:attrName>
                                        </p:attrNameLst>
                                      </p:cBhvr>
                                      <p:to>
                                        <p:strVal val="visible"/>
                                      </p:to>
                                    </p:set>
                                    <p:animEffect transition="in" filter="barn(outVertical)">
                                      <p:cBhvr>
                                        <p:cTn id="55" dur="500"/>
                                        <p:tgtEl>
                                          <p:spTgt spid="8775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7571" grpId="0" build="p" autoUpdateAnimBg="0"/>
      <p:bldP spid="87757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The Oil Industry and Climate Change</a:t>
            </a:r>
          </a:p>
        </p:txBody>
      </p:sp>
      <p:sp>
        <p:nvSpPr>
          <p:cNvPr id="879619" name="Rectangle 3"/>
          <p:cNvSpPr>
            <a:spLocks noGrp="1" noChangeArrowheads="1"/>
          </p:cNvSpPr>
          <p:nvPr>
            <p:ph type="body" idx="1"/>
          </p:nvPr>
        </p:nvSpPr>
        <p:spPr>
          <a:xfrm>
            <a:off x="539750" y="1700213"/>
            <a:ext cx="7807325" cy="4318000"/>
          </a:xfrm>
        </p:spPr>
        <p:txBody>
          <a:bodyPr/>
          <a:lstStyle/>
          <a:p>
            <a:pPr eaLnBrk="1" hangingPunct="1">
              <a:buFont typeface="Wingdings" pitchFamily="2" charset="2"/>
              <a:buNone/>
            </a:pPr>
            <a:r>
              <a:rPr lang="en-US" smtClean="0"/>
              <a:t>In the mid 90s, within major oil companies</a:t>
            </a:r>
          </a:p>
          <a:p>
            <a:pPr eaLnBrk="1" hangingPunct="1">
              <a:buFont typeface="Wingdings" pitchFamily="2" charset="2"/>
              <a:buNone/>
            </a:pPr>
            <a:endParaRPr lang="en-US" smtClean="0"/>
          </a:p>
          <a:p>
            <a:pPr eaLnBrk="1" hangingPunct="1"/>
            <a:r>
              <a:rPr lang="en-US" smtClean="0"/>
              <a:t>Regulation of CO2 emissions was perceived as a threat to the growth of fossil fuels as a source of energy</a:t>
            </a:r>
          </a:p>
          <a:p>
            <a:pPr eaLnBrk="1" hangingPunct="1"/>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9619">
                                            <p:txEl>
                                              <p:pRg st="0" end="0"/>
                                            </p:txEl>
                                          </p:spTgt>
                                        </p:tgtEl>
                                        <p:attrNameLst>
                                          <p:attrName>style.visibility</p:attrName>
                                        </p:attrNameLst>
                                      </p:cBhvr>
                                      <p:to>
                                        <p:strVal val="visible"/>
                                      </p:to>
                                    </p:set>
                                    <p:animEffect transition="in" filter="wipe(left)">
                                      <p:cBhvr>
                                        <p:cTn id="7" dur="500"/>
                                        <p:tgtEl>
                                          <p:spTgt spid="879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9619">
                                            <p:txEl>
                                              <p:pRg st="2" end="2"/>
                                            </p:txEl>
                                          </p:spTgt>
                                        </p:tgtEl>
                                        <p:attrNameLst>
                                          <p:attrName>style.visibility</p:attrName>
                                        </p:attrNameLst>
                                      </p:cBhvr>
                                      <p:to>
                                        <p:strVal val="visible"/>
                                      </p:to>
                                    </p:set>
                                    <p:animEffect transition="in" filter="wipe(left)">
                                      <p:cBhvr>
                                        <p:cTn id="12" dur="500"/>
                                        <p:tgtEl>
                                          <p:spTgt spid="8796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9619" grpId="0" build="p"/>
    </p:bldLst>
  </p:timing>
</p:sld>
</file>

<file path=ppt/theme/theme1.xml><?xml version="1.0" encoding="utf-8"?>
<a:theme xmlns:a="http://schemas.openxmlformats.org/drawingml/2006/main" name="Bordure">
  <a:themeElements>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ure">
      <a:majorFont>
        <a:latin typeface="Garamond"/>
        <a:ea typeface=""/>
        <a:cs typeface=""/>
      </a:majorFont>
      <a:minorFont>
        <a:latin typeface="Arial"/>
        <a:ea typeface=""/>
        <a:cs typeface=""/>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28575"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tx2"/>
        </a:solidFill>
        <a:ln w="28575"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l'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l'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3704</TotalTime>
  <Words>1513</Words>
  <Application>Microsoft PowerPoint</Application>
  <PresentationFormat>Presentació en pantalla (4:3)</PresentationFormat>
  <Paragraphs>247</Paragraphs>
  <Slides>39</Slides>
  <Notes>15</Notes>
  <HiddenSlides>0</HiddenSlides>
  <MMClips>0</MMClips>
  <ScaleCrop>false</ScaleCrop>
  <HeadingPairs>
    <vt:vector size="8" baseType="variant">
      <vt:variant>
        <vt:lpstr>Tipus de lletra utilitzats</vt:lpstr>
      </vt:variant>
      <vt:variant>
        <vt:i4>8</vt:i4>
      </vt:variant>
      <vt:variant>
        <vt:lpstr>Tema</vt:lpstr>
      </vt:variant>
      <vt:variant>
        <vt:i4>1</vt:i4>
      </vt:variant>
      <vt:variant>
        <vt:lpstr>Servidors OLE incrustats</vt:lpstr>
      </vt:variant>
      <vt:variant>
        <vt:i4>0</vt:i4>
      </vt:variant>
      <vt:variant>
        <vt:lpstr>Títols de les diapositives</vt:lpstr>
      </vt:variant>
      <vt:variant>
        <vt:i4>39</vt:i4>
      </vt:variant>
    </vt:vector>
  </HeadingPairs>
  <TitlesOfParts>
    <vt:vector size="48" baseType="lpstr">
      <vt:lpstr>Tahoma</vt:lpstr>
      <vt:lpstr>Arial</vt:lpstr>
      <vt:lpstr>Garamond</vt:lpstr>
      <vt:lpstr>Wingdings</vt:lpstr>
      <vt:lpstr>Times New Roman</vt:lpstr>
      <vt:lpstr>Lucida Sans Unicode</vt:lpstr>
      <vt:lpstr>Arial Black</vt:lpstr>
      <vt:lpstr>Monotype Sorts</vt:lpstr>
      <vt:lpstr>Bordure</vt:lpstr>
      <vt:lpstr>International Business Policy  An Ethical Perspective</vt:lpstr>
      <vt:lpstr>Diapositiva 2</vt:lpstr>
      <vt:lpstr>Climate change</vt:lpstr>
      <vt:lpstr>The Oil Industry and Climate Change</vt:lpstr>
      <vt:lpstr>Words from the Intergovernmental Panel on Climate Change (IPCC)</vt:lpstr>
      <vt:lpstr>Build-up of CO2 in the atmosphere</vt:lpstr>
      <vt:lpstr>Diapositiva 7</vt:lpstr>
      <vt:lpstr>Climate Change Effects</vt:lpstr>
      <vt:lpstr>The Oil Industry and Climate Change</vt:lpstr>
      <vt:lpstr>Climate Change Causes</vt:lpstr>
      <vt:lpstr>The Threat to Oil Industry</vt:lpstr>
      <vt:lpstr>The Oil Industry Dilemma</vt:lpstr>
      <vt:lpstr>Exxon’s strategy:  Fight against action</vt:lpstr>
      <vt:lpstr>A word from Exxon’s CEO</vt:lpstr>
      <vt:lpstr>Exxon’s progression of statements</vt:lpstr>
      <vt:lpstr>Exxon’s deeds (some…)</vt:lpstr>
      <vt:lpstr>Tactics: Priority to Business</vt:lpstr>
      <vt:lpstr>Priority to Business</vt:lpstr>
      <vt:lpstr>TotalFinaElf’s strategy:  Stay neutral</vt:lpstr>
      <vt:lpstr>A Word from ELF CEO</vt:lpstr>
      <vt:lpstr>BP’s strategy:  Proactive</vt:lpstr>
      <vt:lpstr>A word from BP’s CEO</vt:lpstr>
      <vt:lpstr>BP’s progression of statements</vt:lpstr>
      <vt:lpstr>BP’s deeds or promises (some…)</vt:lpstr>
      <vt:lpstr>Tactics: Priority to Ethics</vt:lpstr>
      <vt:lpstr>Priority to Ethics</vt:lpstr>
      <vt:lpstr>Discussion</vt:lpstr>
      <vt:lpstr>Exxon vs BP vs Total  (Share Price 01/01/97 to 01/09/01)</vt:lpstr>
      <vt:lpstr>In terms of Ethics</vt:lpstr>
      <vt:lpstr>In terms of Management</vt:lpstr>
      <vt:lpstr>An Art of Surprise?</vt:lpstr>
      <vt:lpstr>Diapositiva 32</vt:lpstr>
      <vt:lpstr>The End of the First Age of Oil?</vt:lpstr>
      <vt:lpstr>Diapositiva 34</vt:lpstr>
      <vt:lpstr>Diapositiva 35</vt:lpstr>
      <vt:lpstr>The Future of the World</vt:lpstr>
      <vt:lpstr>The Rise of Fear?</vt:lpstr>
      <vt:lpstr>Feeling Powerful</vt:lpstr>
      <vt:lpstr>The Present of Your Self</vt:lpstr>
    </vt:vector>
  </TitlesOfParts>
  <Company>INSEAD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Marc Le Menestrel</dc:creator>
  <cp:lastModifiedBy>Universitat Pompeu Fabra</cp:lastModifiedBy>
  <cp:revision>207</cp:revision>
  <cp:lastPrinted>2004-02-17T10:28:00Z</cp:lastPrinted>
  <dcterms:created xsi:type="dcterms:W3CDTF">2001-02-20T10:44:38Z</dcterms:created>
  <dcterms:modified xsi:type="dcterms:W3CDTF">2012-06-06T10:01:45Z</dcterms:modified>
</cp:coreProperties>
</file>